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0" r:id="rId2"/>
    <p:sldMasterId id="2147483703" r:id="rId3"/>
    <p:sldMasterId id="2147483724" r:id="rId4"/>
    <p:sldMasterId id="2147483738" r:id="rId5"/>
    <p:sldMasterId id="2147483758" r:id="rId6"/>
    <p:sldMasterId id="2147483771" r:id="rId7"/>
    <p:sldMasterId id="2147483787" r:id="rId8"/>
    <p:sldMasterId id="2147483809" r:id="rId9"/>
    <p:sldMasterId id="2147483822" r:id="rId10"/>
    <p:sldMasterId id="2147483843" r:id="rId11"/>
    <p:sldMasterId id="2147483862" r:id="rId12"/>
  </p:sldMasterIdLst>
  <p:notesMasterIdLst>
    <p:notesMasterId r:id="rId44"/>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Gill Sans" panose="020B0604020202020204" charset="0"/>
      <p:regular r:id="rId53"/>
      <p:bold r:id="rId54"/>
    </p:embeddedFont>
    <p:embeddedFont>
      <p:font typeface="Karla" pitchFamily="2" charset="0"/>
      <p:regular r:id="rId55"/>
      <p:bold r:id="rId56"/>
      <p:italic r:id="rId57"/>
      <p:boldItalic r:id="rId58"/>
    </p:embeddedFont>
    <p:embeddedFont>
      <p:font typeface="Manrope" panose="020B0604020202020204" charset="0"/>
      <p:regular r:id="rId59"/>
      <p:bold r:id="rId60"/>
    </p:embeddedFont>
    <p:embeddedFont>
      <p:font typeface="Montserrat" panose="00000500000000000000" pitchFamily="2" charset="0"/>
      <p:regular r:id="rId61"/>
      <p:bold r:id="rId62"/>
      <p:italic r:id="rId63"/>
      <p:boldItalic r:id="rId64"/>
    </p:embeddedFont>
    <p:embeddedFont>
      <p:font typeface="Montserrat Medium" panose="00000600000000000000" pitchFamily="2" charset="0"/>
      <p:regular r:id="rId65"/>
      <p:bold r:id="rId66"/>
      <p:italic r:id="rId67"/>
      <p:boldItalic r:id="rId68"/>
    </p:embeddedFont>
    <p:embeddedFont>
      <p:font typeface="Montserrat SemiBold" panose="00000700000000000000" pitchFamily="2" charset="0"/>
      <p:regular r:id="rId69"/>
      <p:bold r:id="rId70"/>
      <p:italic r:id="rId71"/>
      <p:boldItalic r:id="rId72"/>
    </p:embeddedFont>
    <p:embeddedFont>
      <p:font typeface="Noto Sans Symbols" panose="020B0604020202020204" charset="0"/>
      <p:regular r:id="rId73"/>
      <p:bold r:id="rId74"/>
    </p:embeddedFont>
    <p:embeddedFont>
      <p:font typeface="Poppins" panose="00000500000000000000" pitchFamily="2" charset="0"/>
      <p:regular r:id="rId75"/>
      <p:bold r:id="rId76"/>
      <p:italic r:id="rId77"/>
      <p:boldItalic r:id="rId78"/>
    </p:embeddedFont>
    <p:embeddedFont>
      <p:font typeface="Quicksand" panose="020B0604020202020204" charset="0"/>
      <p:regular r:id="rId79"/>
      <p:bold r:id="rId80"/>
    </p:embeddedFont>
    <p:embeddedFont>
      <p:font typeface="Quicksand Light" panose="020B0604020202020204" charset="0"/>
      <p:regular r:id="rId81"/>
      <p:bold r:id="rId82"/>
    </p:embeddedFont>
    <p:embeddedFont>
      <p:font typeface="Roboto" panose="02000000000000000000" pitchFamily="2" charset="0"/>
      <p:regular r:id="rId83"/>
      <p:bold r:id="rId84"/>
      <p:italic r:id="rId85"/>
      <p:boldItalic r:id="rId86"/>
    </p:embeddedFont>
    <p:embeddedFont>
      <p:font typeface="Sora" panose="020B0604020202020204" charset="0"/>
      <p:regular r:id="rId87"/>
      <p:bold r:id="rId88"/>
    </p:embeddedFont>
    <p:embeddedFont>
      <p:font typeface="Sora SemiBold" panose="020B0604020202020204" charset="0"/>
      <p:regular r:id="rId89"/>
      <p:bold r:id="rId90"/>
    </p:embeddedFont>
    <p:embeddedFont>
      <p:font typeface="Vollkorn" panose="020B060402020202020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
          <p15:clr>
            <a:srgbClr val="9AA0A6"/>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5" roundtripDataSignature="AMtx7mg1PniI7YE907bhbwYhbr1GtJUi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096E83-707F-44DB-91CE-FE985D64B9E7}">
  <a:tblStyle styleId="{14096E83-707F-44DB-91CE-FE985D64B9E7}" styleName="Table_0">
    <a:wholeTbl>
      <a:tcTxStyle b="off" i="off">
        <a:font>
          <a:latin typeface="Poppins"/>
          <a:ea typeface="Poppins"/>
          <a:cs typeface="Poppins"/>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6E9ED"/>
          </a:solidFill>
        </a:fill>
      </a:tcStyle>
    </a:wholeTbl>
    <a:band1H>
      <a:tcTxStyle b="off" i="off"/>
      <a:tcStyle>
        <a:tcBdr/>
        <a:fill>
          <a:solidFill>
            <a:srgbClr val="CAD1D9"/>
          </a:solidFill>
        </a:fill>
      </a:tcStyle>
    </a:band1H>
    <a:band2H>
      <a:tcTxStyle b="off" i="off"/>
      <a:tcStyle>
        <a:tcBdr/>
      </a:tcStyle>
    </a:band2H>
    <a:band1V>
      <a:tcTxStyle b="off" i="off"/>
      <a:tcStyle>
        <a:tcBdr/>
        <a:fill>
          <a:solidFill>
            <a:srgbClr val="CAD1D9"/>
          </a:solidFill>
        </a:fill>
      </a:tcStyle>
    </a:band1V>
    <a:band2V>
      <a:tcTxStyle b="off" i="off"/>
      <a:tcStyle>
        <a:tcBdr/>
      </a:tcStyle>
    </a:band2V>
    <a:lastCol>
      <a:tcTxStyle b="on" i="off">
        <a:font>
          <a:latin typeface="Poppins"/>
          <a:ea typeface="Poppins"/>
          <a:cs typeface="Poppins"/>
        </a:font>
        <a:srgbClr val="FFFFFF"/>
      </a:tcTxStyle>
      <a:tcStyle>
        <a:tcBdr/>
        <a:fill>
          <a:solidFill>
            <a:srgbClr val="006088"/>
          </a:solidFill>
        </a:fill>
      </a:tcStyle>
    </a:lastCol>
    <a:firstCol>
      <a:tcTxStyle b="on" i="off">
        <a:font>
          <a:latin typeface="Poppins"/>
          <a:ea typeface="Poppins"/>
          <a:cs typeface="Poppins"/>
        </a:font>
        <a:srgbClr val="FFFFFF"/>
      </a:tcTxStyle>
      <a:tcStyle>
        <a:tcBdr/>
        <a:fill>
          <a:solidFill>
            <a:srgbClr val="006088"/>
          </a:solidFill>
        </a:fill>
      </a:tcStyle>
    </a:firstCol>
    <a:lastRow>
      <a:tcTxStyle b="on" i="off">
        <a:font>
          <a:latin typeface="Poppins"/>
          <a:ea typeface="Poppins"/>
          <a:cs typeface="Poppins"/>
        </a:font>
        <a:srgbClr val="FFFFFF"/>
      </a:tcTxStyle>
      <a:tcStyle>
        <a:tcBdr>
          <a:top>
            <a:ln w="38100" cap="flat" cmpd="sng">
              <a:solidFill>
                <a:srgbClr val="FFFFFF"/>
              </a:solidFill>
              <a:prstDash val="solid"/>
              <a:round/>
              <a:headEnd type="none" w="sm" len="sm"/>
              <a:tailEnd type="none" w="sm" len="sm"/>
            </a:ln>
          </a:top>
        </a:tcBdr>
        <a:fill>
          <a:solidFill>
            <a:srgbClr val="006088"/>
          </a:solidFill>
        </a:fill>
      </a:tcStyle>
    </a:lastRow>
    <a:seCell>
      <a:tcTxStyle b="off" i="off"/>
      <a:tcStyle>
        <a:tcBdr/>
      </a:tcStyle>
    </a:seCell>
    <a:swCell>
      <a:tcTxStyle b="off" i="off"/>
      <a:tcStyle>
        <a:tcBdr/>
      </a:tcStyle>
    </a:swCell>
    <a:firstRow>
      <a:tcTxStyle b="on" i="off">
        <a:font>
          <a:latin typeface="Poppins"/>
          <a:ea typeface="Poppins"/>
          <a:cs typeface="Poppins"/>
        </a:font>
        <a:srgbClr val="FFFFFF"/>
      </a:tcTxStyle>
      <a:tcStyle>
        <a:tcBdr>
          <a:bottom>
            <a:ln w="38100" cap="flat" cmpd="sng">
              <a:solidFill>
                <a:srgbClr val="FFFFFF"/>
              </a:solidFill>
              <a:prstDash val="solid"/>
              <a:round/>
              <a:headEnd type="none" w="sm" len="sm"/>
              <a:tailEnd type="none" w="sm" len="sm"/>
            </a:ln>
          </a:bottom>
        </a:tcBdr>
        <a:fill>
          <a:solidFill>
            <a:srgbClr val="006088"/>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92" d="100"/>
          <a:sy n="92" d="100"/>
        </p:scale>
        <p:origin x="66" y="318"/>
      </p:cViewPr>
      <p:guideLst>
        <p:guide orient="horz" pos="1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font" Target="fonts/font45.fntdata"/><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Master" Target="slideMasters/slideMaster5.xml"/><Relationship Id="rId90" Type="http://schemas.openxmlformats.org/officeDocument/2006/relationships/font" Target="fonts/font46.fntdata"/><Relationship Id="rId95" Type="http://customschemas.google.com/relationships/presentationmetadata" Target="meta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font" Target="fonts/font4.fntdata"/><Relationship Id="rId64" Type="http://schemas.openxmlformats.org/officeDocument/2006/relationships/font" Target="fonts/font20.fntdata"/><Relationship Id="rId69" Type="http://schemas.openxmlformats.org/officeDocument/2006/relationships/font" Target="fonts/font25.fntdata"/><Relationship Id="rId80" Type="http://schemas.openxmlformats.org/officeDocument/2006/relationships/font" Target="fonts/font36.fntdata"/><Relationship Id="rId85" Type="http://schemas.openxmlformats.org/officeDocument/2006/relationships/font" Target="fonts/font4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font" Target="fonts/font44.fntdata"/><Relationship Id="rId91" Type="http://schemas.openxmlformats.org/officeDocument/2006/relationships/font" Target="fonts/font4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94" Type="http://schemas.openxmlformats.org/officeDocument/2006/relationships/font" Target="fonts/font50.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7.fntdata"/><Relationship Id="rId92" Type="http://schemas.openxmlformats.org/officeDocument/2006/relationships/font" Target="fonts/font48.fntdata"/><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font" Target="fonts/font43.fntdata"/><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font" Target="fonts/font12.fntdata"/><Relationship Id="rId77" Type="http://schemas.openxmlformats.org/officeDocument/2006/relationships/font" Target="fonts/font33.fntdata"/><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93" Type="http://schemas.openxmlformats.org/officeDocument/2006/relationships/font" Target="fonts/font49.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8cbf98a543_0_10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28cbf98a543_0_10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28cbf98a543_0_13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 : Robert + LeAsia</a:t>
            </a:r>
            <a:endParaRPr/>
          </a:p>
        </p:txBody>
      </p:sp>
      <p:sp>
        <p:nvSpPr>
          <p:cNvPr id="1391" name="Google Shape;1391;g28cbf98a543_0_1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2971542c58f_0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2" name="Google Shape;1402;g2971542c58f_0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Robert</a:t>
            </a:r>
            <a:endParaRPr/>
          </a:p>
        </p:txBody>
      </p:sp>
      <p:sp>
        <p:nvSpPr>
          <p:cNvPr id="1403" name="Google Shape;1403;g2971542c58f_0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28cbf98a543_0_6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g28cbf98a543_0_6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Examples of work underway</a:t>
            </a:r>
            <a:endParaRPr/>
          </a:p>
        </p:txBody>
      </p:sp>
      <p:sp>
        <p:nvSpPr>
          <p:cNvPr id="1416" name="Google Shape;1416;g28cbf98a543_0_6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28ff9f0b4a4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28ff9f0b4a4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Convene around early stage markets</a:t>
            </a:r>
            <a:endParaRPr/>
          </a:p>
          <a:p>
            <a:pPr marL="0" lvl="0" indent="0" algn="l" rtl="0">
              <a:lnSpc>
                <a:spcPct val="100000"/>
              </a:lnSpc>
              <a:spcBef>
                <a:spcPts val="0"/>
              </a:spcBef>
              <a:spcAft>
                <a:spcPts val="0"/>
              </a:spcAft>
              <a:buSzPts val="1400"/>
              <a:buNone/>
            </a:pPr>
            <a:r>
              <a:rPr lang="en-US"/>
              <a:t>Collaborate around early stage demonstrations </a:t>
            </a:r>
            <a:endParaRPr/>
          </a:p>
          <a:p>
            <a:pPr marL="457200" lvl="0" indent="-317500" algn="l" rtl="0">
              <a:lnSpc>
                <a:spcPct val="100000"/>
              </a:lnSpc>
              <a:spcBef>
                <a:spcPts val="0"/>
              </a:spcBef>
              <a:spcAft>
                <a:spcPts val="0"/>
              </a:spcAft>
              <a:buSzPts val="1400"/>
              <a:buChar char="-"/>
            </a:pPr>
            <a:r>
              <a:rPr lang="en-US"/>
              <a:t>share resources</a:t>
            </a:r>
            <a:endParaRPr/>
          </a:p>
          <a:p>
            <a:pPr marL="457200" lvl="0" indent="-317500" algn="l" rtl="0">
              <a:lnSpc>
                <a:spcPct val="100000"/>
              </a:lnSpc>
              <a:spcBef>
                <a:spcPts val="0"/>
              </a:spcBef>
              <a:spcAft>
                <a:spcPts val="0"/>
              </a:spcAft>
              <a:buSzPts val="1400"/>
              <a:buChar char="-"/>
            </a:pPr>
            <a:r>
              <a:rPr lang="en-US"/>
              <a:t>stack funding</a:t>
            </a:r>
            <a:endParaRPr/>
          </a:p>
          <a:p>
            <a:pPr marL="457200" lvl="0" indent="-317500" algn="l" rtl="0">
              <a:lnSpc>
                <a:spcPct val="100000"/>
              </a:lnSpc>
              <a:spcBef>
                <a:spcPts val="0"/>
              </a:spcBef>
              <a:spcAft>
                <a:spcPts val="0"/>
              </a:spcAft>
              <a:buSzPts val="1400"/>
              <a:buChar char="-"/>
            </a:pPr>
            <a:r>
              <a:rPr lang="en-US"/>
              <a:t>de-risk</a:t>
            </a:r>
            <a:endParaRPr/>
          </a:p>
        </p:txBody>
      </p:sp>
      <p:sp>
        <p:nvSpPr>
          <p:cNvPr id="1425" name="Google Shape;1425;g28ff9f0b4a4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28ff9f0b4a4_3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g28ff9f0b4a4_3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dirty="0"/>
              <a:t>Quiet Sound - as a model for how to shape some of this work that we might lead</a:t>
            </a:r>
            <a:endParaRPr dirty="0"/>
          </a:p>
          <a:p>
            <a:pPr marL="457200" lvl="0" indent="-317500" algn="l" rtl="0">
              <a:lnSpc>
                <a:spcPct val="100000"/>
              </a:lnSpc>
              <a:spcBef>
                <a:spcPts val="0"/>
              </a:spcBef>
              <a:spcAft>
                <a:spcPts val="0"/>
              </a:spcAft>
              <a:buSzPts val="1400"/>
              <a:buChar char="-"/>
            </a:pPr>
            <a:r>
              <a:rPr lang="en-US" dirty="0"/>
              <a:t>Blue Wind: funding from Climate Solutions, planning committee, announced initiative with support from Gov Inslee - formalize leadership committee, set priority working groups</a:t>
            </a:r>
            <a:endParaRPr dirty="0"/>
          </a:p>
          <a:p>
            <a:pPr marL="457200" lvl="0" indent="-317500" algn="l" rtl="0">
              <a:lnSpc>
                <a:spcPct val="100000"/>
              </a:lnSpc>
              <a:spcBef>
                <a:spcPts val="0"/>
              </a:spcBef>
              <a:spcAft>
                <a:spcPts val="0"/>
              </a:spcAft>
              <a:buSzPts val="1400"/>
              <a:buChar char="-"/>
            </a:pPr>
            <a:r>
              <a:rPr lang="en-US" dirty="0"/>
              <a:t>H2 Hub - awarded!!</a:t>
            </a:r>
            <a:endParaRPr dirty="0"/>
          </a:p>
          <a:p>
            <a:pPr marL="457200" lvl="0" indent="-317500" algn="l" rtl="0">
              <a:lnSpc>
                <a:spcPct val="100000"/>
              </a:lnSpc>
              <a:spcBef>
                <a:spcPts val="0"/>
              </a:spcBef>
              <a:spcAft>
                <a:spcPts val="0"/>
              </a:spcAft>
              <a:buSzPts val="1400"/>
              <a:buChar char="-"/>
            </a:pPr>
            <a:r>
              <a:rPr lang="en-US" dirty="0"/>
              <a:t>Green Corridors- more updates in the next couple of months with COP</a:t>
            </a:r>
            <a:endParaRPr dirty="0"/>
          </a:p>
          <a:p>
            <a:pPr marL="457200" lvl="0" indent="-317500" algn="l" rtl="0">
              <a:lnSpc>
                <a:spcPct val="100000"/>
              </a:lnSpc>
              <a:spcBef>
                <a:spcPts val="0"/>
              </a:spcBef>
              <a:spcAft>
                <a:spcPts val="0"/>
              </a:spcAft>
              <a:buSzPts val="1400"/>
              <a:buChar char="-"/>
            </a:pPr>
            <a:r>
              <a:rPr lang="en-US" dirty="0"/>
              <a:t>Sustainable Maritime Fuels</a:t>
            </a:r>
            <a:endParaRPr dirty="0"/>
          </a:p>
        </p:txBody>
      </p:sp>
      <p:sp>
        <p:nvSpPr>
          <p:cNvPr id="1444" name="Google Shape;1444;g28ff9f0b4a4_3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28ff9f0b4a4_3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g28ff9f0b4a4_3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endParaRPr/>
          </a:p>
          <a:p>
            <a:pPr marL="457200" lvl="0" indent="-317500" algn="l" rtl="0">
              <a:lnSpc>
                <a:spcPct val="100000"/>
              </a:lnSpc>
              <a:spcBef>
                <a:spcPts val="0"/>
              </a:spcBef>
              <a:spcAft>
                <a:spcPts val="0"/>
              </a:spcAft>
              <a:buSzPts val="1400"/>
              <a:buChar char="-"/>
            </a:pPr>
            <a:endParaRPr/>
          </a:p>
        </p:txBody>
      </p:sp>
      <p:sp>
        <p:nvSpPr>
          <p:cNvPr id="1461" name="Google Shape;1461;g28ff9f0b4a4_3_1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28ff9f0b4a4_3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5" name="Google Shape;1495;g28ff9f0b4a4_3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chemeClr val="dk1"/>
              </a:buClr>
              <a:buSzPts val="1400"/>
              <a:buChar char="-"/>
            </a:pPr>
            <a:r>
              <a:rPr lang="en-US"/>
              <a:t>Foil Ferry - Recently released PDR, final report soon to follow</a:t>
            </a:r>
            <a:endParaRPr/>
          </a:p>
          <a:p>
            <a:pPr marL="457200" lvl="0" indent="-317500" algn="l" rtl="0">
              <a:lnSpc>
                <a:spcPct val="100000"/>
              </a:lnSpc>
              <a:spcBef>
                <a:spcPts val="0"/>
              </a:spcBef>
              <a:spcAft>
                <a:spcPts val="0"/>
              </a:spcAft>
              <a:buClr>
                <a:schemeClr val="dk1"/>
              </a:buClr>
              <a:buSzPts val="1400"/>
              <a:buChar char="-"/>
            </a:pPr>
            <a:r>
              <a:rPr lang="en-US"/>
              <a:t>5G - secured funding for first deployment, installation complete in November</a:t>
            </a:r>
            <a:endParaRPr/>
          </a:p>
          <a:p>
            <a:pPr marL="457200" lvl="0" indent="-317500" algn="l" rtl="0">
              <a:lnSpc>
                <a:spcPct val="100000"/>
              </a:lnSpc>
              <a:spcBef>
                <a:spcPts val="0"/>
              </a:spcBef>
              <a:spcAft>
                <a:spcPts val="0"/>
              </a:spcAft>
              <a:buClr>
                <a:schemeClr val="dk1"/>
              </a:buClr>
              <a:buSzPts val="1400"/>
              <a:buChar char="-"/>
            </a:pPr>
            <a:r>
              <a:rPr lang="en-US"/>
              <a:t>Tacoma Green Hydrogen -  secured funding for scale up, first LHC project in late 2024 in Tacoma</a:t>
            </a:r>
            <a:endParaRPr/>
          </a:p>
        </p:txBody>
      </p:sp>
      <p:sp>
        <p:nvSpPr>
          <p:cNvPr id="1496" name="Google Shape;1496;g28ff9f0b4a4_3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28cbf98a543_0_1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g28cbf98a543_0_16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2971542c58f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2971542c58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6" name="Google Shape;1596;g2971542c58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2971542c58f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2971542c58f_0_4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7" name="Google Shape;1607;g2971542c58f_0_4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24f9bd8bf3e_2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24f9bd8bf3e_2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2971542c58f_0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2971542c58f_0_4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8" name="Google Shape;1618;g2971542c58f_0_4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28cbf98a543_0_36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7" name="Google Shape;1627;g28cbf98a543_0_3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24e1b64e2b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g24e1b64e2b2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2971542c58f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0" name="Google Shape;1680;g2971542c58f_0_3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Learned about the effectiveness of Cluster Organizations –each unique – but all around the idea of Triple or Quadruple Helix,. Govt – Industry – R&amp;D and in our case, community organizations</a:t>
            </a:r>
            <a:endParaRPr/>
          </a:p>
        </p:txBody>
      </p:sp>
      <p:sp>
        <p:nvSpPr>
          <p:cNvPr id="1681" name="Google Shape;1681;g2971542c58f_0_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24df42307c5_2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8" name="Google Shape;1688;g24df42307c5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28cbf98a543_0_3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2" name="Google Shape;1712;g28cbf98a543_0_3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971542c58f_0_9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Elliot Bay Design group is replacing DHMD in February</a:t>
            </a:r>
            <a:endParaRPr/>
          </a:p>
        </p:txBody>
      </p:sp>
      <p:sp>
        <p:nvSpPr>
          <p:cNvPr id="1720" name="Google Shape;1720;g2971542c58f_0_9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28cbf98a543_0_3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735" name="Google Shape;1735;g28cbf98a543_0_3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2971542c58f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6" name="Google Shape;1746;g2971542c58f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47" name="Google Shape;1747;g2971542c58f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2971542c58f_0_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g2971542c58f_0_9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24f9bd8bf3e_2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g24f9bd8bf3e_2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2971542c58f_0_746: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2971542c58f_0_7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Tags</a:t>
            </a:r>
            <a:endParaRPr/>
          </a:p>
          <a:p>
            <a:pPr marL="0" lvl="0" indent="0" algn="l" rtl="0">
              <a:spcBef>
                <a:spcPts val="0"/>
              </a:spcBef>
              <a:spcAft>
                <a:spcPts val="0"/>
              </a:spcAft>
              <a:buNone/>
            </a:pPr>
            <a:r>
              <a:rPr lang="en-US"/>
              <a:t>1000 oceanstartups</a:t>
            </a:r>
            <a:endParaRPr/>
          </a:p>
          <a:p>
            <a:pPr marL="0" lvl="0" indent="0" algn="l" rtl="0">
              <a:spcBef>
                <a:spcPts val="0"/>
              </a:spcBef>
              <a:spcAft>
                <a:spcPts val="0"/>
              </a:spcAft>
              <a:buNone/>
            </a:pPr>
            <a:r>
              <a:rPr lang="en-US"/>
              <a:t>World economic forum</a:t>
            </a:r>
            <a:endParaRPr/>
          </a:p>
          <a:p>
            <a:pPr marL="0" lvl="0" indent="0" algn="l" rtl="0">
              <a:spcBef>
                <a:spcPts val="0"/>
              </a:spcBef>
              <a:spcAft>
                <a:spcPts val="0"/>
              </a:spcAft>
              <a:buNone/>
            </a:pPr>
            <a:r>
              <a:rPr lang="en-US"/>
              <a:t>Builders vision</a:t>
            </a:r>
            <a:endParaRPr/>
          </a:p>
          <a:p>
            <a:pPr marL="0" lvl="0" indent="0" algn="l" rtl="0">
              <a:spcBef>
                <a:spcPts val="0"/>
              </a:spcBef>
              <a:spcAft>
                <a:spcPts val="0"/>
              </a:spcAft>
              <a:buNone/>
            </a:pPr>
            <a:r>
              <a:rPr lang="en-US"/>
              <a:t>Investable oceans</a:t>
            </a:r>
            <a:endParaRPr/>
          </a:p>
          <a:p>
            <a:pPr marL="0" lvl="0" indent="0" algn="l" rtl="0">
              <a:spcBef>
                <a:spcPts val="0"/>
              </a:spcBef>
              <a:spcAft>
                <a:spcPts val="0"/>
              </a:spcAft>
              <a:buNone/>
            </a:pPr>
            <a:r>
              <a:rPr lang="en-US"/>
              <a:t>Meliorate partners</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g28cbf98a543_0_3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5" name="Google Shape;1875;g28cbf98a543_0_35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4f9bd8bf3e_2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g24f9bd8bf3e_2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28cbf98a543_0_5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4" name="Google Shape;1164;g28cbf98a543_0_5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8cbf98a543_0_6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g28cbf98a543_0_6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Learned about the effectiveness of Cluster Organizations –each unique – but all around the idea of Triple or Quadruple Helix,. Govt – Industry – R&amp;D and in our case, community organizations</a:t>
            </a:r>
            <a:endParaRPr/>
          </a:p>
        </p:txBody>
      </p:sp>
      <p:sp>
        <p:nvSpPr>
          <p:cNvPr id="1177" name="Google Shape;1177;g28cbf98a543_0_6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2971542c58f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g2971542c58f_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We have gained significant traction, engagement and investment – 120 members from national research labs to agencies to global technology providers, startups to community based workforce programs</a:t>
            </a:r>
            <a:endParaRPr/>
          </a:p>
        </p:txBody>
      </p:sp>
      <p:sp>
        <p:nvSpPr>
          <p:cNvPr id="1195" name="Google Shape;1195;g2971542c58f_0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28cbf98a543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8" name="Google Shape;1328;g28cbf98a543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briefly the scope of work – 6 F’s</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Roboto"/>
                <a:ea typeface="Roboto"/>
                <a:cs typeface="Roboto"/>
                <a:sym typeface="Roboto"/>
              </a:rPr>
              <a:t>Maritime Blue engages members, partners and stakeholders in a number of ways in order to fulfill its mission. Taking lessons learned and models from other cluster organizations and innovation ecosystem builders around the globe.  </a:t>
            </a:r>
            <a:endParaRPr sz="900" b="0" i="0" u="none" strike="noStrike" cap="non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329" name="Google Shape;1329;g28cbf98a543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28cbf98a543_0_3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28cbf98a543_0_3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6" name="Google Shape;1346;g28cbf98a543_0_30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g24bddcc6270_1_76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24bddcc6270_1_76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6" name="Google Shape;16;g24bddcc6270_1_76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g24bddcc6270_1_784"/>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53" name="Google Shape;53;g24bddcc6270_1_7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2"/>
        <p:cNvGrpSpPr/>
        <p:nvPr/>
      </p:nvGrpSpPr>
      <p:grpSpPr>
        <a:xfrm>
          <a:off x="0" y="0"/>
          <a:ext cx="0" cy="0"/>
          <a:chOff x="0" y="0"/>
          <a:chExt cx="0" cy="0"/>
        </a:xfrm>
      </p:grpSpPr>
      <p:sp>
        <p:nvSpPr>
          <p:cNvPr id="523" name="Google Shape;523;g28cbf98a543_0_350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g28cbf98a543_0_350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5" name="Google Shape;525;g28cbf98a543_0_35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g28cbf98a543_0_35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g28cbf98a543_0_35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8"/>
        <p:cNvGrpSpPr/>
        <p:nvPr/>
      </p:nvGrpSpPr>
      <p:grpSpPr>
        <a:xfrm>
          <a:off x="0" y="0"/>
          <a:ext cx="0" cy="0"/>
          <a:chOff x="0" y="0"/>
          <a:chExt cx="0" cy="0"/>
        </a:xfrm>
      </p:grpSpPr>
      <p:sp>
        <p:nvSpPr>
          <p:cNvPr id="529" name="Google Shape;529;g28cbf98a543_0_350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0" name="Google Shape;530;g28cbf98a543_0_350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1" name="Google Shape;531;g28cbf98a543_0_350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2" name="Google Shape;532;g28cbf98a543_0_350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3" name="Google Shape;533;g28cbf98a543_0_350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4" name="Google Shape;534;g28cbf98a543_0_35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5" name="Google Shape;535;g28cbf98a543_0_35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g28cbf98a543_0_35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7"/>
        <p:cNvGrpSpPr/>
        <p:nvPr/>
      </p:nvGrpSpPr>
      <p:grpSpPr>
        <a:xfrm>
          <a:off x="0" y="0"/>
          <a:ext cx="0" cy="0"/>
          <a:chOff x="0" y="0"/>
          <a:chExt cx="0" cy="0"/>
        </a:xfrm>
      </p:grpSpPr>
      <p:sp>
        <p:nvSpPr>
          <p:cNvPr id="538" name="Google Shape;538;g28cbf98a543_0_35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g28cbf98a543_0_35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g28cbf98a543_0_35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1" name="Google Shape;541;g28cbf98a543_0_35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2"/>
        <p:cNvGrpSpPr/>
        <p:nvPr/>
      </p:nvGrpSpPr>
      <p:grpSpPr>
        <a:xfrm>
          <a:off x="0" y="0"/>
          <a:ext cx="0" cy="0"/>
          <a:chOff x="0" y="0"/>
          <a:chExt cx="0" cy="0"/>
        </a:xfrm>
      </p:grpSpPr>
      <p:sp>
        <p:nvSpPr>
          <p:cNvPr id="543" name="Google Shape;543;g28cbf98a543_0_35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4" name="Google Shape;544;g28cbf98a543_0_352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5" name="Google Shape;545;g28cbf98a543_0_35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g28cbf98a543_0_35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g28cbf98a543_0_35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8"/>
        <p:cNvGrpSpPr/>
        <p:nvPr/>
      </p:nvGrpSpPr>
      <p:grpSpPr>
        <a:xfrm>
          <a:off x="0" y="0"/>
          <a:ext cx="0" cy="0"/>
          <a:chOff x="0" y="0"/>
          <a:chExt cx="0" cy="0"/>
        </a:xfrm>
      </p:grpSpPr>
      <p:sp>
        <p:nvSpPr>
          <p:cNvPr id="549" name="Google Shape;549;g28cbf98a543_0_352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g28cbf98a543_0_352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g28cbf98a543_0_35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2" name="Google Shape;552;g28cbf98a543_0_35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3" name="Google Shape;553;g28cbf98a543_0_35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ricing Table">
  <p:cSld name="Pricing Table">
    <p:spTree>
      <p:nvGrpSpPr>
        <p:cNvPr id="1" name="Shape 554"/>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1"/>
        <p:cNvGrpSpPr/>
        <p:nvPr/>
      </p:nvGrpSpPr>
      <p:grpSpPr>
        <a:xfrm>
          <a:off x="0" y="0"/>
          <a:ext cx="0" cy="0"/>
          <a:chOff x="0" y="0"/>
          <a:chExt cx="0" cy="0"/>
        </a:xfrm>
      </p:grpSpPr>
      <p:sp>
        <p:nvSpPr>
          <p:cNvPr id="562" name="Google Shape;562;g28cbf98a543_0_30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3" name="Google Shape;563;g28cbf98a543_0_30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4" name="Google Shape;564;g28cbf98a543_0_30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5"/>
        <p:cNvGrpSpPr/>
        <p:nvPr/>
      </p:nvGrpSpPr>
      <p:grpSpPr>
        <a:xfrm>
          <a:off x="0" y="0"/>
          <a:ext cx="0" cy="0"/>
          <a:chOff x="0" y="0"/>
          <a:chExt cx="0" cy="0"/>
        </a:xfrm>
      </p:grpSpPr>
      <p:sp>
        <p:nvSpPr>
          <p:cNvPr id="566" name="Google Shape;566;g28cbf98a543_0_306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7" name="Google Shape;567;g28cbf98a543_0_306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68" name="Google Shape;568;g28cbf98a543_0_30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9" name="Google Shape;569;g28cbf98a543_0_30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0" name="Google Shape;570;g28cbf98a543_0_30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71"/>
        <p:cNvGrpSpPr/>
        <p:nvPr/>
      </p:nvGrpSpPr>
      <p:grpSpPr>
        <a:xfrm>
          <a:off x="0" y="0"/>
          <a:ext cx="0" cy="0"/>
          <a:chOff x="0" y="0"/>
          <a:chExt cx="0" cy="0"/>
        </a:xfrm>
      </p:grpSpPr>
      <p:sp>
        <p:nvSpPr>
          <p:cNvPr id="572" name="Google Shape;572;g28cbf98a543_0_30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3" name="Google Shape;573;g28cbf98a543_0_30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4" name="Google Shape;574;g28cbf98a543_0_30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5" name="Google Shape;575;g28cbf98a543_0_30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6"/>
        <p:cNvGrpSpPr/>
        <p:nvPr/>
      </p:nvGrpSpPr>
      <p:grpSpPr>
        <a:xfrm>
          <a:off x="0" y="0"/>
          <a:ext cx="0" cy="0"/>
          <a:chOff x="0" y="0"/>
          <a:chExt cx="0" cy="0"/>
        </a:xfrm>
      </p:grpSpPr>
      <p:sp>
        <p:nvSpPr>
          <p:cNvPr id="577" name="Google Shape;577;g28cbf98a543_0_30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8" name="Google Shape;578;g28cbf98a543_0_307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9" name="Google Shape;579;g28cbf98a543_0_30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0" name="Google Shape;580;g28cbf98a543_0_30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1" name="Google Shape;581;g28cbf98a543_0_30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g24bddcc6270_1_78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24bddcc6270_1_787"/>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7" name="Google Shape;57;g24bddcc6270_1_787"/>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8" name="Google Shape;58;g24bddcc6270_1_787"/>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9" name="Google Shape;59;g24bddcc6270_1_7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2"/>
        <p:cNvGrpSpPr/>
        <p:nvPr/>
      </p:nvGrpSpPr>
      <p:grpSpPr>
        <a:xfrm>
          <a:off x="0" y="0"/>
          <a:ext cx="0" cy="0"/>
          <a:chOff x="0" y="0"/>
          <a:chExt cx="0" cy="0"/>
        </a:xfrm>
      </p:grpSpPr>
      <p:sp>
        <p:nvSpPr>
          <p:cNvPr id="583" name="Google Shape;583;g28cbf98a543_0_308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4" name="Google Shape;584;g28cbf98a543_0_308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5" name="Google Shape;585;g28cbf98a543_0_30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6" name="Google Shape;586;g28cbf98a543_0_30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7" name="Google Shape;587;g28cbf98a543_0_30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g28cbf98a543_0_30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0" name="Google Shape;590;g28cbf98a543_0_308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1" name="Google Shape;591;g28cbf98a543_0_308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2" name="Google Shape;592;g28cbf98a543_0_30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3" name="Google Shape;593;g28cbf98a543_0_30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4" name="Google Shape;594;g28cbf98a543_0_30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5"/>
        <p:cNvGrpSpPr/>
        <p:nvPr/>
      </p:nvGrpSpPr>
      <p:grpSpPr>
        <a:xfrm>
          <a:off x="0" y="0"/>
          <a:ext cx="0" cy="0"/>
          <a:chOff x="0" y="0"/>
          <a:chExt cx="0" cy="0"/>
        </a:xfrm>
      </p:grpSpPr>
      <p:sp>
        <p:nvSpPr>
          <p:cNvPr id="596" name="Google Shape;596;g28cbf98a543_0_309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7" name="Google Shape;597;g28cbf98a543_0_309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98" name="Google Shape;598;g28cbf98a543_0_309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9" name="Google Shape;599;g28cbf98a543_0_309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0" name="Google Shape;600;g28cbf98a543_0_309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1" name="Google Shape;601;g28cbf98a543_0_30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2" name="Google Shape;602;g28cbf98a543_0_30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3" name="Google Shape;603;g28cbf98a543_0_30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4"/>
        <p:cNvGrpSpPr/>
        <p:nvPr/>
      </p:nvGrpSpPr>
      <p:grpSpPr>
        <a:xfrm>
          <a:off x="0" y="0"/>
          <a:ext cx="0" cy="0"/>
          <a:chOff x="0" y="0"/>
          <a:chExt cx="0" cy="0"/>
        </a:xfrm>
      </p:grpSpPr>
      <p:sp>
        <p:nvSpPr>
          <p:cNvPr id="605" name="Google Shape;605;g28cbf98a543_0_31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6" name="Google Shape;606;g28cbf98a543_0_31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7" name="Google Shape;607;g28cbf98a543_0_31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8" name="Google Shape;608;g28cbf98a543_0_3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9"/>
        <p:cNvGrpSpPr/>
        <p:nvPr/>
      </p:nvGrpSpPr>
      <p:grpSpPr>
        <a:xfrm>
          <a:off x="0" y="0"/>
          <a:ext cx="0" cy="0"/>
          <a:chOff x="0" y="0"/>
          <a:chExt cx="0" cy="0"/>
        </a:xfrm>
      </p:grpSpPr>
      <p:sp>
        <p:nvSpPr>
          <p:cNvPr id="610" name="Google Shape;610;g28cbf98a543_0_310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1" name="Google Shape;611;g28cbf98a543_0_310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12" name="Google Shape;612;g28cbf98a543_0_310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13" name="Google Shape;613;g28cbf98a543_0_31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4" name="Google Shape;614;g28cbf98a543_0_31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5" name="Google Shape;615;g28cbf98a543_0_31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6"/>
        <p:cNvGrpSpPr/>
        <p:nvPr/>
      </p:nvGrpSpPr>
      <p:grpSpPr>
        <a:xfrm>
          <a:off x="0" y="0"/>
          <a:ext cx="0" cy="0"/>
          <a:chOff x="0" y="0"/>
          <a:chExt cx="0" cy="0"/>
        </a:xfrm>
      </p:grpSpPr>
      <p:sp>
        <p:nvSpPr>
          <p:cNvPr id="617" name="Google Shape;617;g28cbf98a543_0_311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8" name="Google Shape;618;g28cbf98a543_0_3115"/>
          <p:cNvSpPr>
            <a:spLocks noGrp="1"/>
          </p:cNvSpPr>
          <p:nvPr>
            <p:ph type="pic" idx="2"/>
          </p:nvPr>
        </p:nvSpPr>
        <p:spPr>
          <a:xfrm>
            <a:off x="5183188" y="987425"/>
            <a:ext cx="6172200" cy="4873500"/>
          </a:xfrm>
          <a:prstGeom prst="rect">
            <a:avLst/>
          </a:prstGeom>
          <a:noFill/>
          <a:ln>
            <a:noFill/>
          </a:ln>
        </p:spPr>
      </p:sp>
      <p:sp>
        <p:nvSpPr>
          <p:cNvPr id="619" name="Google Shape;619;g28cbf98a543_0_311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20" name="Google Shape;620;g28cbf98a543_0_31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1" name="Google Shape;621;g28cbf98a543_0_31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2" name="Google Shape;622;g28cbf98a543_0_31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3"/>
        <p:cNvGrpSpPr/>
        <p:nvPr/>
      </p:nvGrpSpPr>
      <p:grpSpPr>
        <a:xfrm>
          <a:off x="0" y="0"/>
          <a:ext cx="0" cy="0"/>
          <a:chOff x="0" y="0"/>
          <a:chExt cx="0" cy="0"/>
        </a:xfrm>
      </p:grpSpPr>
      <p:sp>
        <p:nvSpPr>
          <p:cNvPr id="624" name="Google Shape;624;g28cbf98a543_0_31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5" name="Google Shape;625;g28cbf98a543_0_312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6" name="Google Shape;626;g28cbf98a543_0_31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7" name="Google Shape;627;g28cbf98a543_0_31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8" name="Google Shape;628;g28cbf98a543_0_3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9"/>
        <p:cNvGrpSpPr/>
        <p:nvPr/>
      </p:nvGrpSpPr>
      <p:grpSpPr>
        <a:xfrm>
          <a:off x="0" y="0"/>
          <a:ext cx="0" cy="0"/>
          <a:chOff x="0" y="0"/>
          <a:chExt cx="0" cy="0"/>
        </a:xfrm>
      </p:grpSpPr>
      <p:sp>
        <p:nvSpPr>
          <p:cNvPr id="630" name="Google Shape;630;g28cbf98a543_0_312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1" name="Google Shape;631;g28cbf98a543_0_312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32" name="Google Shape;632;g28cbf98a543_0_3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3" name="Google Shape;633;g28cbf98a543_0_31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4" name="Google Shape;634;g28cbf98a543_0_3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1"/>
        <p:cNvGrpSpPr/>
        <p:nvPr/>
      </p:nvGrpSpPr>
      <p:grpSpPr>
        <a:xfrm>
          <a:off x="0" y="0"/>
          <a:ext cx="0" cy="0"/>
          <a:chOff x="0" y="0"/>
          <a:chExt cx="0" cy="0"/>
        </a:xfrm>
      </p:grpSpPr>
      <p:sp>
        <p:nvSpPr>
          <p:cNvPr id="642" name="Google Shape;642;ge151d8f428_0_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3" name="Google Shape;643;ge151d8f428_0_1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ge151d8f428_0_1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5" name="Google Shape;645;ge151d8f428_0_1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6" name="Google Shape;646;ge151d8f428_0_1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7"/>
        <p:cNvGrpSpPr/>
        <p:nvPr/>
      </p:nvGrpSpPr>
      <p:grpSpPr>
        <a:xfrm>
          <a:off x="0" y="0"/>
          <a:ext cx="0" cy="0"/>
          <a:chOff x="0" y="0"/>
          <a:chExt cx="0" cy="0"/>
        </a:xfrm>
      </p:grpSpPr>
      <p:sp>
        <p:nvSpPr>
          <p:cNvPr id="648" name="Google Shape;648;ge151d8f428_0_10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9" name="Google Shape;649;ge151d8f428_0_10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50" name="Google Shape;650;ge151d8f428_0_1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1" name="Google Shape;651;ge151d8f428_0_1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2" name="Google Shape;652;ge151d8f428_0_1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g24bddcc6270_1_793"/>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62" name="Google Shape;62;g24bddcc6270_1_7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3"/>
        <p:cNvGrpSpPr/>
        <p:nvPr/>
      </p:nvGrpSpPr>
      <p:grpSpPr>
        <a:xfrm>
          <a:off x="0" y="0"/>
          <a:ext cx="0" cy="0"/>
          <a:chOff x="0" y="0"/>
          <a:chExt cx="0" cy="0"/>
        </a:xfrm>
      </p:grpSpPr>
      <p:sp>
        <p:nvSpPr>
          <p:cNvPr id="654" name="Google Shape;654;g24bddcc6270_0_40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5" name="Google Shape;655;g24bddcc6270_0_400"/>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56" name="Google Shape;656;g24bddcc6270_0_40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7"/>
        <p:cNvGrpSpPr/>
        <p:nvPr/>
      </p:nvGrpSpPr>
      <p:grpSpPr>
        <a:xfrm>
          <a:off x="0" y="0"/>
          <a:ext cx="0" cy="0"/>
          <a:chOff x="0" y="0"/>
          <a:chExt cx="0" cy="0"/>
        </a:xfrm>
      </p:grpSpPr>
      <p:sp>
        <p:nvSpPr>
          <p:cNvPr id="658" name="Google Shape;658;ge151d8f428_0_1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9" name="Google Shape;659;ge151d8f428_0_1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0" name="Google Shape;660;ge151d8f428_0_1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1"/>
        <p:cNvGrpSpPr/>
        <p:nvPr/>
      </p:nvGrpSpPr>
      <p:grpSpPr>
        <a:xfrm>
          <a:off x="0" y="0"/>
          <a:ext cx="0" cy="0"/>
          <a:chOff x="0" y="0"/>
          <a:chExt cx="0" cy="0"/>
        </a:xfrm>
      </p:grpSpPr>
      <p:sp>
        <p:nvSpPr>
          <p:cNvPr id="662" name="Google Shape;662;ge151d8f428_0_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3" name="Google Shape;663;ge151d8f428_0_1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4" name="Google Shape;664;ge151d8f428_0_1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5" name="Google Shape;665;ge151d8f428_0_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6" name="Google Shape;666;ge151d8f428_0_1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7" name="Google Shape;667;ge151d8f428_0_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Pricing Table">
  <p:cSld name="Pricing Table">
    <p:spTree>
      <p:nvGrpSpPr>
        <p:cNvPr id="1" name="Shape 66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669"/>
        <p:cNvGrpSpPr/>
        <p:nvPr/>
      </p:nvGrpSpPr>
      <p:grpSpPr>
        <a:xfrm>
          <a:off x="0" y="0"/>
          <a:ext cx="0" cy="0"/>
          <a:chOff x="0" y="0"/>
          <a:chExt cx="0" cy="0"/>
        </a:xfrm>
      </p:grpSpPr>
      <p:sp>
        <p:nvSpPr>
          <p:cNvPr id="670" name="Google Shape;670;g15090d479d2_0_802"/>
          <p:cNvSpPr txBox="1">
            <a:spLocks noGrp="1"/>
          </p:cNvSpPr>
          <p:nvPr>
            <p:ph type="ctrTitle"/>
          </p:nvPr>
        </p:nvSpPr>
        <p:spPr>
          <a:xfrm>
            <a:off x="794467" y="3874951"/>
            <a:ext cx="8205900" cy="15840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7700"/>
              <a:buNone/>
              <a:defRPr sz="7700"/>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a:endParaRPr/>
          </a:p>
        </p:txBody>
      </p:sp>
      <p:sp>
        <p:nvSpPr>
          <p:cNvPr id="671" name="Google Shape;671;g15090d479d2_0_802"/>
          <p:cNvSpPr/>
          <p:nvPr/>
        </p:nvSpPr>
        <p:spPr>
          <a:xfrm>
            <a:off x="794467" y="5857225"/>
            <a:ext cx="8022300" cy="1683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2"/>
        <p:cNvGrpSpPr/>
        <p:nvPr/>
      </p:nvGrpSpPr>
      <p:grpSpPr>
        <a:xfrm>
          <a:off x="0" y="0"/>
          <a:ext cx="0" cy="0"/>
          <a:chOff x="0" y="0"/>
          <a:chExt cx="0" cy="0"/>
        </a:xfrm>
      </p:grpSpPr>
      <p:sp>
        <p:nvSpPr>
          <p:cNvPr id="673" name="Google Shape;673;ge151d8f428_0_1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4" name="Google Shape;674;ge151d8f428_0_15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5" name="Google Shape;675;ge151d8f428_0_15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6" name="Google Shape;676;ge151d8f428_0_1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7" name="Google Shape;677;ge151d8f428_0_1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8" name="Google Shape;678;ge151d8f428_0_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9"/>
        <p:cNvGrpSpPr/>
        <p:nvPr/>
      </p:nvGrpSpPr>
      <p:grpSpPr>
        <a:xfrm>
          <a:off x="0" y="0"/>
          <a:ext cx="0" cy="0"/>
          <a:chOff x="0" y="0"/>
          <a:chExt cx="0" cy="0"/>
        </a:xfrm>
      </p:grpSpPr>
      <p:sp>
        <p:nvSpPr>
          <p:cNvPr id="680" name="Google Shape;680;ge151d8f428_0_16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1" name="Google Shape;681;ge151d8f428_0_161"/>
          <p:cNvSpPr>
            <a:spLocks noGrp="1"/>
          </p:cNvSpPr>
          <p:nvPr>
            <p:ph type="pic" idx="2"/>
          </p:nvPr>
        </p:nvSpPr>
        <p:spPr>
          <a:xfrm>
            <a:off x="5183188" y="987425"/>
            <a:ext cx="6172200" cy="4873500"/>
          </a:xfrm>
          <a:prstGeom prst="rect">
            <a:avLst/>
          </a:prstGeom>
          <a:noFill/>
          <a:ln>
            <a:noFill/>
          </a:ln>
        </p:spPr>
      </p:sp>
      <p:sp>
        <p:nvSpPr>
          <p:cNvPr id="682" name="Google Shape;682;ge151d8f428_0_16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3" name="Google Shape;683;ge151d8f428_0_1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4" name="Google Shape;684;ge151d8f428_0_1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5" name="Google Shape;685;ge151d8f428_0_1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686"/>
        <p:cNvGrpSpPr/>
        <p:nvPr/>
      </p:nvGrpSpPr>
      <p:grpSpPr>
        <a:xfrm>
          <a:off x="0" y="0"/>
          <a:ext cx="0" cy="0"/>
          <a:chOff x="0" y="0"/>
          <a:chExt cx="0" cy="0"/>
        </a:xfrm>
      </p:grpSpPr>
      <p:sp>
        <p:nvSpPr>
          <p:cNvPr id="687" name="Google Shape;687;ge151d8f428_0_122"/>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1pPr>
            <a:lvl2pPr lvl="1"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2pPr>
            <a:lvl3pPr lvl="2"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3pPr>
            <a:lvl4pPr lvl="3"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4pPr>
            <a:lvl5pPr lvl="4"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5pPr>
            <a:lvl6pPr lvl="5"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6pPr>
            <a:lvl7pPr lvl="6"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7pPr>
            <a:lvl8pPr lvl="7"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8pPr>
            <a:lvl9pPr lvl="8"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9pPr>
          </a:lstStyle>
          <a:p>
            <a:endParaRPr/>
          </a:p>
        </p:txBody>
      </p:sp>
      <p:pic>
        <p:nvPicPr>
          <p:cNvPr id="688" name="Google Shape;688;ge151d8f428_0_122"/>
          <p:cNvPicPr preferRelativeResize="0"/>
          <p:nvPr/>
        </p:nvPicPr>
        <p:blipFill rotWithShape="1">
          <a:blip r:embed="rId2">
            <a:alphaModFix amt="30000"/>
          </a:blip>
          <a:srcRect t="881" r="60631" b="91870"/>
          <a:stretch/>
        </p:blipFill>
        <p:spPr>
          <a:xfrm rot="5400000">
            <a:off x="-693249" y="5890114"/>
            <a:ext cx="1699096" cy="312601"/>
          </a:xfrm>
          <a:prstGeom prst="rect">
            <a:avLst/>
          </a:prstGeom>
          <a:noFill/>
          <a:ln>
            <a:noFill/>
          </a:ln>
        </p:spPr>
      </p:pic>
      <p:sp>
        <p:nvSpPr>
          <p:cNvPr id="689" name="Google Shape;689;ge151d8f428_0_122"/>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1pPr>
            <a:lvl2pPr lvl="1"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2pPr>
            <a:lvl3pPr lvl="2"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3pPr>
            <a:lvl4pPr lvl="3"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4pPr>
            <a:lvl5pPr lvl="4"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5pPr>
            <a:lvl6pPr lvl="5"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6pPr>
            <a:lvl7pPr lvl="6"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7pPr>
            <a:lvl8pPr lvl="7"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8pPr>
            <a:lvl9pPr lvl="8"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9pPr>
          </a:lstStyle>
          <a:p>
            <a:endParaRPr/>
          </a:p>
        </p:txBody>
      </p:sp>
      <p:pic>
        <p:nvPicPr>
          <p:cNvPr id="690" name="Google Shape;690;ge151d8f428_0_122"/>
          <p:cNvPicPr preferRelativeResize="0"/>
          <p:nvPr/>
        </p:nvPicPr>
        <p:blipFill rotWithShape="1">
          <a:blip r:embed="rId3">
            <a:alphaModFix/>
          </a:blip>
          <a:srcRect/>
          <a:stretch/>
        </p:blipFill>
        <p:spPr>
          <a:xfrm>
            <a:off x="9753600" y="6093293"/>
            <a:ext cx="1828799" cy="376108"/>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1"/>
        <p:cNvGrpSpPr/>
        <p:nvPr/>
      </p:nvGrpSpPr>
      <p:grpSpPr>
        <a:xfrm>
          <a:off x="0" y="0"/>
          <a:ext cx="0" cy="0"/>
          <a:chOff x="0" y="0"/>
          <a:chExt cx="0" cy="0"/>
        </a:xfrm>
      </p:grpSpPr>
      <p:sp>
        <p:nvSpPr>
          <p:cNvPr id="692" name="Google Shape;692;ge151d8f428_0_1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ge151d8f428_0_1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94" name="Google Shape;694;ge151d8f428_0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5" name="Google Shape;695;ge151d8f428_0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6" name="Google Shape;696;ge151d8f428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7"/>
        <p:cNvGrpSpPr/>
        <p:nvPr/>
      </p:nvGrpSpPr>
      <p:grpSpPr>
        <a:xfrm>
          <a:off x="0" y="0"/>
          <a:ext cx="0" cy="0"/>
          <a:chOff x="0" y="0"/>
          <a:chExt cx="0" cy="0"/>
        </a:xfrm>
      </p:grpSpPr>
      <p:sp>
        <p:nvSpPr>
          <p:cNvPr id="698" name="Google Shape;698;ge151d8f428_0_14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ge151d8f428_0_1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0" name="Google Shape;700;ge151d8f428_0_14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1" name="Google Shape;701;ge151d8f428_0_1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2" name="Google Shape;702;ge151d8f428_0_14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3" name="Google Shape;703;ge151d8f428_0_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4" name="Google Shape;704;ge151d8f428_0_1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5" name="Google Shape;705;ge151d8f428_0_1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g24bddcc6270_1_79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5" name="Google Shape;65;g24bddcc6270_1_79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66" name="Google Shape;66;g24bddcc6270_1_79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6"/>
        <p:cNvGrpSpPr/>
        <p:nvPr/>
      </p:nvGrpSpPr>
      <p:grpSpPr>
        <a:xfrm>
          <a:off x="0" y="0"/>
          <a:ext cx="0" cy="0"/>
          <a:chOff x="0" y="0"/>
          <a:chExt cx="0" cy="0"/>
        </a:xfrm>
      </p:grpSpPr>
      <p:sp>
        <p:nvSpPr>
          <p:cNvPr id="707" name="Google Shape;707;ge151d8f428_0_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8" name="Google Shape;708;ge151d8f428_0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9" name="Google Shape;709;ge151d8f428_0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0" name="Google Shape;710;ge151d8f428_0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1"/>
        <p:cNvGrpSpPr/>
        <p:nvPr/>
      </p:nvGrpSpPr>
      <p:grpSpPr>
        <a:xfrm>
          <a:off x="0" y="0"/>
          <a:ext cx="0" cy="0"/>
          <a:chOff x="0" y="0"/>
          <a:chExt cx="0" cy="0"/>
        </a:xfrm>
      </p:grpSpPr>
      <p:sp>
        <p:nvSpPr>
          <p:cNvPr id="712" name="Google Shape;712;ge151d8f428_0_1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3" name="Google Shape;713;ge151d8f428_0_16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4" name="Google Shape;714;ge151d8f428_0_1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5" name="Google Shape;715;ge151d8f428_0_1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6" name="Google Shape;716;ge151d8f428_0_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7"/>
        <p:cNvGrpSpPr/>
        <p:nvPr/>
      </p:nvGrpSpPr>
      <p:grpSpPr>
        <a:xfrm>
          <a:off x="0" y="0"/>
          <a:ext cx="0" cy="0"/>
          <a:chOff x="0" y="0"/>
          <a:chExt cx="0" cy="0"/>
        </a:xfrm>
      </p:grpSpPr>
      <p:sp>
        <p:nvSpPr>
          <p:cNvPr id="718" name="Google Shape;718;ge151d8f428_0_17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9" name="Google Shape;719;ge151d8f428_0_17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0" name="Google Shape;720;ge151d8f428_0_1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ge151d8f428_0_1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2" name="Google Shape;722;ge151d8f428_0_1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7"/>
        <p:cNvGrpSpPr/>
        <p:nvPr/>
      </p:nvGrpSpPr>
      <p:grpSpPr>
        <a:xfrm>
          <a:off x="0" y="0"/>
          <a:ext cx="0" cy="0"/>
          <a:chOff x="0" y="0"/>
          <a:chExt cx="0" cy="0"/>
        </a:xfrm>
      </p:grpSpPr>
      <p:sp>
        <p:nvSpPr>
          <p:cNvPr id="728" name="Google Shape;728;g24e1b64e2b2_0_1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29" name="Google Shape;729;g24e1b64e2b2_0_10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30" name="Google Shape;730;g24e1b64e2b2_0_1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31" name="Google Shape;731;g24e1b64e2b2_0_1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32" name="Google Shape;732;g24e1b64e2b2_0_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2">
  <p:cSld name="Title and Content">
    <p:spTree>
      <p:nvGrpSpPr>
        <p:cNvPr id="1" name="Shape 733"/>
        <p:cNvGrpSpPr/>
        <p:nvPr/>
      </p:nvGrpSpPr>
      <p:grpSpPr>
        <a:xfrm>
          <a:off x="0" y="0"/>
          <a:ext cx="0" cy="0"/>
          <a:chOff x="0" y="0"/>
          <a:chExt cx="0" cy="0"/>
        </a:xfrm>
      </p:grpSpPr>
      <p:sp>
        <p:nvSpPr>
          <p:cNvPr id="734" name="Google Shape;734;g24f9bd8bf3e_0_65"/>
          <p:cNvSpPr txBox="1">
            <a:spLocks noGrp="1"/>
          </p:cNvSpPr>
          <p:nvPr>
            <p:ph type="title"/>
          </p:nvPr>
        </p:nvSpPr>
        <p:spPr>
          <a:xfrm>
            <a:off x="2228679" y="922295"/>
            <a:ext cx="7734900" cy="817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3700"/>
              <a:buNone/>
              <a:defRPr sz="2900" b="1" i="0">
                <a:solidFill>
                  <a:srgbClr val="4B85C5"/>
                </a:solidFill>
                <a:latin typeface="Arial"/>
                <a:ea typeface="Arial"/>
                <a:cs typeface="Arial"/>
                <a:sym typeface="Aria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35" name="Google Shape;735;g24f9bd8bf3e_0_65"/>
          <p:cNvSpPr txBox="1">
            <a:spLocks noGrp="1"/>
          </p:cNvSpPr>
          <p:nvPr>
            <p:ph type="body" idx="1"/>
          </p:nvPr>
        </p:nvSpPr>
        <p:spPr>
          <a:xfrm>
            <a:off x="2553343" y="2402669"/>
            <a:ext cx="7222800" cy="16788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2400"/>
              <a:buNone/>
              <a:defRPr sz="3100" b="0" i="0">
                <a:solidFill>
                  <a:srgbClr val="585858"/>
                </a:solidFill>
                <a:latin typeface="Gill Sans"/>
                <a:ea typeface="Gill Sans"/>
                <a:cs typeface="Gill Sans"/>
                <a:sym typeface="Gill Sans"/>
              </a:defRPr>
            </a:lvl1pPr>
            <a:lvl2pPr marL="914400" lvl="1" indent="-228600" algn="l">
              <a:lnSpc>
                <a:spcPct val="115000"/>
              </a:lnSpc>
              <a:spcBef>
                <a:spcPts val="0"/>
              </a:spcBef>
              <a:spcAft>
                <a:spcPts val="0"/>
              </a:spcAft>
              <a:buSzPts val="1900"/>
              <a:buNone/>
              <a:defRPr/>
            </a:lvl2pPr>
            <a:lvl3pPr marL="1371600" lvl="2" indent="-228600" algn="l">
              <a:lnSpc>
                <a:spcPct val="115000"/>
              </a:lnSpc>
              <a:spcBef>
                <a:spcPts val="0"/>
              </a:spcBef>
              <a:spcAft>
                <a:spcPts val="0"/>
              </a:spcAft>
              <a:buSzPts val="1900"/>
              <a:buNone/>
              <a:defRPr/>
            </a:lvl3pPr>
            <a:lvl4pPr marL="1828800" lvl="3" indent="-228600" algn="l">
              <a:lnSpc>
                <a:spcPct val="115000"/>
              </a:lnSpc>
              <a:spcBef>
                <a:spcPts val="0"/>
              </a:spcBef>
              <a:spcAft>
                <a:spcPts val="0"/>
              </a:spcAft>
              <a:buSzPts val="1900"/>
              <a:buNone/>
              <a:defRPr/>
            </a:lvl4pPr>
            <a:lvl5pPr marL="2286000" lvl="4" indent="-228600" algn="l">
              <a:lnSpc>
                <a:spcPct val="115000"/>
              </a:lnSpc>
              <a:spcBef>
                <a:spcPts val="0"/>
              </a:spcBef>
              <a:spcAft>
                <a:spcPts val="0"/>
              </a:spcAft>
              <a:buSzPts val="1900"/>
              <a:buNone/>
              <a:defRPr/>
            </a:lvl5pPr>
            <a:lvl6pPr marL="2743200" lvl="5" indent="-228600" algn="l">
              <a:lnSpc>
                <a:spcPct val="115000"/>
              </a:lnSpc>
              <a:spcBef>
                <a:spcPts val="0"/>
              </a:spcBef>
              <a:spcAft>
                <a:spcPts val="0"/>
              </a:spcAft>
              <a:buSzPts val="1900"/>
              <a:buNone/>
              <a:defRPr/>
            </a:lvl6pPr>
            <a:lvl7pPr marL="3200400" lvl="6" indent="-228600" algn="l">
              <a:lnSpc>
                <a:spcPct val="115000"/>
              </a:lnSpc>
              <a:spcBef>
                <a:spcPts val="0"/>
              </a:spcBef>
              <a:spcAft>
                <a:spcPts val="0"/>
              </a:spcAft>
              <a:buSzPts val="1900"/>
              <a:buNone/>
              <a:defRPr/>
            </a:lvl7pPr>
            <a:lvl8pPr marL="3657600" lvl="7" indent="-228600" algn="l">
              <a:lnSpc>
                <a:spcPct val="115000"/>
              </a:lnSpc>
              <a:spcBef>
                <a:spcPts val="0"/>
              </a:spcBef>
              <a:spcAft>
                <a:spcPts val="0"/>
              </a:spcAft>
              <a:buSzPts val="1900"/>
              <a:buNone/>
              <a:defRPr/>
            </a:lvl8pPr>
            <a:lvl9pPr marL="4114800" lvl="8" indent="-228600" algn="l">
              <a:lnSpc>
                <a:spcPct val="115000"/>
              </a:lnSpc>
              <a:spcBef>
                <a:spcPts val="0"/>
              </a:spcBef>
              <a:spcAft>
                <a:spcPts val="0"/>
              </a:spcAft>
              <a:buSzPts val="1900"/>
              <a:buNone/>
              <a:defRPr/>
            </a:lvl9pPr>
          </a:lstStyle>
          <a:p>
            <a:endParaRPr/>
          </a:p>
        </p:txBody>
      </p:sp>
      <p:sp>
        <p:nvSpPr>
          <p:cNvPr id="736" name="Google Shape;736;g24f9bd8bf3e_0_65"/>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737" name="Google Shape;737;g24f9bd8bf3e_0_65"/>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738" name="Google Shape;738;g24f9bd8bf3e_0_65"/>
          <p:cNvSpPr txBox="1">
            <a:spLocks noGrp="1"/>
          </p:cNvSpPr>
          <p:nvPr>
            <p:ph type="sldNum" idx="12"/>
          </p:nvPr>
        </p:nvSpPr>
        <p:spPr>
          <a:xfrm>
            <a:off x="8778240" y="6377940"/>
            <a:ext cx="2804100" cy="200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739"/>
        <p:cNvGrpSpPr/>
        <p:nvPr/>
      </p:nvGrpSpPr>
      <p:grpSpPr>
        <a:xfrm>
          <a:off x="0" y="0"/>
          <a:ext cx="0" cy="0"/>
          <a:chOff x="0" y="0"/>
          <a:chExt cx="0" cy="0"/>
        </a:xfrm>
      </p:grpSpPr>
      <p:sp>
        <p:nvSpPr>
          <p:cNvPr id="740" name="Google Shape;740;g24f9bd8bf3e_0_119"/>
          <p:cNvSpPr txBox="1">
            <a:spLocks noGrp="1"/>
          </p:cNvSpPr>
          <p:nvPr>
            <p:ph type="title"/>
          </p:nvPr>
        </p:nvSpPr>
        <p:spPr>
          <a:xfrm>
            <a:off x="2228679" y="922295"/>
            <a:ext cx="7734900" cy="817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3700"/>
              <a:buNone/>
              <a:defRPr sz="2900" b="1" i="0">
                <a:solidFill>
                  <a:srgbClr val="4B85C5"/>
                </a:solidFill>
                <a:latin typeface="Arial"/>
                <a:ea typeface="Arial"/>
                <a:cs typeface="Arial"/>
                <a:sym typeface="Aria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41" name="Google Shape;741;g24f9bd8bf3e_0_119"/>
          <p:cNvSpPr txBox="1">
            <a:spLocks noGrp="1"/>
          </p:cNvSpPr>
          <p:nvPr>
            <p:ph type="body" idx="1"/>
          </p:nvPr>
        </p:nvSpPr>
        <p:spPr>
          <a:xfrm>
            <a:off x="609600" y="1577340"/>
            <a:ext cx="5303700" cy="45264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2400"/>
              <a:buNone/>
              <a:defRPr/>
            </a:lvl1pPr>
            <a:lvl2pPr marL="914400" lvl="1" indent="-228600" algn="l">
              <a:lnSpc>
                <a:spcPct val="115000"/>
              </a:lnSpc>
              <a:spcBef>
                <a:spcPts val="0"/>
              </a:spcBef>
              <a:spcAft>
                <a:spcPts val="0"/>
              </a:spcAft>
              <a:buSzPts val="1900"/>
              <a:buNone/>
              <a:defRPr/>
            </a:lvl2pPr>
            <a:lvl3pPr marL="1371600" lvl="2" indent="-228600" algn="l">
              <a:lnSpc>
                <a:spcPct val="115000"/>
              </a:lnSpc>
              <a:spcBef>
                <a:spcPts val="0"/>
              </a:spcBef>
              <a:spcAft>
                <a:spcPts val="0"/>
              </a:spcAft>
              <a:buSzPts val="1900"/>
              <a:buNone/>
              <a:defRPr/>
            </a:lvl3pPr>
            <a:lvl4pPr marL="1828800" lvl="3" indent="-228600" algn="l">
              <a:lnSpc>
                <a:spcPct val="115000"/>
              </a:lnSpc>
              <a:spcBef>
                <a:spcPts val="0"/>
              </a:spcBef>
              <a:spcAft>
                <a:spcPts val="0"/>
              </a:spcAft>
              <a:buSzPts val="1900"/>
              <a:buNone/>
              <a:defRPr/>
            </a:lvl4pPr>
            <a:lvl5pPr marL="2286000" lvl="4" indent="-228600" algn="l">
              <a:lnSpc>
                <a:spcPct val="115000"/>
              </a:lnSpc>
              <a:spcBef>
                <a:spcPts val="0"/>
              </a:spcBef>
              <a:spcAft>
                <a:spcPts val="0"/>
              </a:spcAft>
              <a:buSzPts val="1900"/>
              <a:buNone/>
              <a:defRPr/>
            </a:lvl5pPr>
            <a:lvl6pPr marL="2743200" lvl="5" indent="-228600" algn="l">
              <a:lnSpc>
                <a:spcPct val="115000"/>
              </a:lnSpc>
              <a:spcBef>
                <a:spcPts val="0"/>
              </a:spcBef>
              <a:spcAft>
                <a:spcPts val="0"/>
              </a:spcAft>
              <a:buSzPts val="1900"/>
              <a:buNone/>
              <a:defRPr/>
            </a:lvl6pPr>
            <a:lvl7pPr marL="3200400" lvl="6" indent="-228600" algn="l">
              <a:lnSpc>
                <a:spcPct val="115000"/>
              </a:lnSpc>
              <a:spcBef>
                <a:spcPts val="0"/>
              </a:spcBef>
              <a:spcAft>
                <a:spcPts val="0"/>
              </a:spcAft>
              <a:buSzPts val="1900"/>
              <a:buNone/>
              <a:defRPr/>
            </a:lvl7pPr>
            <a:lvl8pPr marL="3657600" lvl="7" indent="-228600" algn="l">
              <a:lnSpc>
                <a:spcPct val="115000"/>
              </a:lnSpc>
              <a:spcBef>
                <a:spcPts val="0"/>
              </a:spcBef>
              <a:spcAft>
                <a:spcPts val="0"/>
              </a:spcAft>
              <a:buSzPts val="1900"/>
              <a:buNone/>
              <a:defRPr/>
            </a:lvl8pPr>
            <a:lvl9pPr marL="4114800" lvl="8" indent="-228600" algn="l">
              <a:lnSpc>
                <a:spcPct val="115000"/>
              </a:lnSpc>
              <a:spcBef>
                <a:spcPts val="0"/>
              </a:spcBef>
              <a:spcAft>
                <a:spcPts val="0"/>
              </a:spcAft>
              <a:buSzPts val="1900"/>
              <a:buNone/>
              <a:defRPr/>
            </a:lvl9pPr>
          </a:lstStyle>
          <a:p>
            <a:endParaRPr/>
          </a:p>
        </p:txBody>
      </p:sp>
      <p:sp>
        <p:nvSpPr>
          <p:cNvPr id="742" name="Google Shape;742;g24f9bd8bf3e_0_119"/>
          <p:cNvSpPr txBox="1">
            <a:spLocks noGrp="1"/>
          </p:cNvSpPr>
          <p:nvPr>
            <p:ph type="body" idx="2"/>
          </p:nvPr>
        </p:nvSpPr>
        <p:spPr>
          <a:xfrm>
            <a:off x="6278880" y="1577340"/>
            <a:ext cx="5303700" cy="45264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2400"/>
              <a:buNone/>
              <a:defRPr/>
            </a:lvl1pPr>
            <a:lvl2pPr marL="914400" lvl="1" indent="-228600" algn="l">
              <a:lnSpc>
                <a:spcPct val="115000"/>
              </a:lnSpc>
              <a:spcBef>
                <a:spcPts val="0"/>
              </a:spcBef>
              <a:spcAft>
                <a:spcPts val="0"/>
              </a:spcAft>
              <a:buSzPts val="1900"/>
              <a:buNone/>
              <a:defRPr/>
            </a:lvl2pPr>
            <a:lvl3pPr marL="1371600" lvl="2" indent="-228600" algn="l">
              <a:lnSpc>
                <a:spcPct val="115000"/>
              </a:lnSpc>
              <a:spcBef>
                <a:spcPts val="0"/>
              </a:spcBef>
              <a:spcAft>
                <a:spcPts val="0"/>
              </a:spcAft>
              <a:buSzPts val="1900"/>
              <a:buNone/>
              <a:defRPr/>
            </a:lvl3pPr>
            <a:lvl4pPr marL="1828800" lvl="3" indent="-228600" algn="l">
              <a:lnSpc>
                <a:spcPct val="115000"/>
              </a:lnSpc>
              <a:spcBef>
                <a:spcPts val="0"/>
              </a:spcBef>
              <a:spcAft>
                <a:spcPts val="0"/>
              </a:spcAft>
              <a:buSzPts val="1900"/>
              <a:buNone/>
              <a:defRPr/>
            </a:lvl4pPr>
            <a:lvl5pPr marL="2286000" lvl="4" indent="-228600" algn="l">
              <a:lnSpc>
                <a:spcPct val="115000"/>
              </a:lnSpc>
              <a:spcBef>
                <a:spcPts val="0"/>
              </a:spcBef>
              <a:spcAft>
                <a:spcPts val="0"/>
              </a:spcAft>
              <a:buSzPts val="1900"/>
              <a:buNone/>
              <a:defRPr/>
            </a:lvl5pPr>
            <a:lvl6pPr marL="2743200" lvl="5" indent="-228600" algn="l">
              <a:lnSpc>
                <a:spcPct val="115000"/>
              </a:lnSpc>
              <a:spcBef>
                <a:spcPts val="0"/>
              </a:spcBef>
              <a:spcAft>
                <a:spcPts val="0"/>
              </a:spcAft>
              <a:buSzPts val="1900"/>
              <a:buNone/>
              <a:defRPr/>
            </a:lvl6pPr>
            <a:lvl7pPr marL="3200400" lvl="6" indent="-228600" algn="l">
              <a:lnSpc>
                <a:spcPct val="115000"/>
              </a:lnSpc>
              <a:spcBef>
                <a:spcPts val="0"/>
              </a:spcBef>
              <a:spcAft>
                <a:spcPts val="0"/>
              </a:spcAft>
              <a:buSzPts val="1900"/>
              <a:buNone/>
              <a:defRPr/>
            </a:lvl7pPr>
            <a:lvl8pPr marL="3657600" lvl="7" indent="-228600" algn="l">
              <a:lnSpc>
                <a:spcPct val="115000"/>
              </a:lnSpc>
              <a:spcBef>
                <a:spcPts val="0"/>
              </a:spcBef>
              <a:spcAft>
                <a:spcPts val="0"/>
              </a:spcAft>
              <a:buSzPts val="1900"/>
              <a:buNone/>
              <a:defRPr/>
            </a:lvl8pPr>
            <a:lvl9pPr marL="4114800" lvl="8" indent="-228600" algn="l">
              <a:lnSpc>
                <a:spcPct val="115000"/>
              </a:lnSpc>
              <a:spcBef>
                <a:spcPts val="0"/>
              </a:spcBef>
              <a:spcAft>
                <a:spcPts val="0"/>
              </a:spcAft>
              <a:buSzPts val="1900"/>
              <a:buNone/>
              <a:defRPr/>
            </a:lvl9pPr>
          </a:lstStyle>
          <a:p>
            <a:endParaRPr/>
          </a:p>
        </p:txBody>
      </p:sp>
      <p:sp>
        <p:nvSpPr>
          <p:cNvPr id="743" name="Google Shape;743;g24f9bd8bf3e_0_119"/>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744" name="Google Shape;744;g24f9bd8bf3e_0_11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745" name="Google Shape;745;g24f9bd8bf3e_0_119"/>
          <p:cNvSpPr txBox="1">
            <a:spLocks noGrp="1"/>
          </p:cNvSpPr>
          <p:nvPr>
            <p:ph type="sldNum" idx="12"/>
          </p:nvPr>
        </p:nvSpPr>
        <p:spPr>
          <a:xfrm>
            <a:off x="8778240" y="6377940"/>
            <a:ext cx="2804100" cy="200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1">
  <p:cSld name="OBJECT_2">
    <p:spTree>
      <p:nvGrpSpPr>
        <p:cNvPr id="1" name="Shape 746"/>
        <p:cNvGrpSpPr/>
        <p:nvPr/>
      </p:nvGrpSpPr>
      <p:grpSpPr>
        <a:xfrm>
          <a:off x="0" y="0"/>
          <a:ext cx="0" cy="0"/>
          <a:chOff x="0" y="0"/>
          <a:chExt cx="0" cy="0"/>
        </a:xfrm>
      </p:grpSpPr>
      <p:sp>
        <p:nvSpPr>
          <p:cNvPr id="747" name="Google Shape;747;g24f9bd8bf3e_0_230"/>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748" name="Google Shape;748;g24f9bd8bf3e_0_230"/>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749" name="Google Shape;749;g24f9bd8bf3e_0_230"/>
          <p:cNvSpPr txBox="1">
            <a:spLocks noGrp="1"/>
          </p:cNvSpPr>
          <p:nvPr>
            <p:ph type="sldNum" idx="12"/>
          </p:nvPr>
        </p:nvSpPr>
        <p:spPr>
          <a:xfrm>
            <a:off x="8778240" y="6377940"/>
            <a:ext cx="2804100" cy="200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0"/>
        <p:cNvGrpSpPr/>
        <p:nvPr/>
      </p:nvGrpSpPr>
      <p:grpSpPr>
        <a:xfrm>
          <a:off x="0" y="0"/>
          <a:ext cx="0" cy="0"/>
          <a:chOff x="0" y="0"/>
          <a:chExt cx="0" cy="0"/>
        </a:xfrm>
      </p:grpSpPr>
      <p:sp>
        <p:nvSpPr>
          <p:cNvPr id="751" name="Google Shape;751;g24e1b64e2b2_0_99"/>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752" name="Google Shape;752;g24e1b64e2b2_0_99"/>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753" name="Google Shape;753;g24e1b64e2b2_0_9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54"/>
        <p:cNvGrpSpPr/>
        <p:nvPr/>
      </p:nvGrpSpPr>
      <p:grpSpPr>
        <a:xfrm>
          <a:off x="0" y="0"/>
          <a:ext cx="0" cy="0"/>
          <a:chOff x="0" y="0"/>
          <a:chExt cx="0" cy="0"/>
        </a:xfrm>
      </p:grpSpPr>
      <p:sp>
        <p:nvSpPr>
          <p:cNvPr id="755" name="Google Shape;755;g24e1b64e2b2_0_111"/>
          <p:cNvSpPr>
            <a:spLocks noGrp="1"/>
          </p:cNvSpPr>
          <p:nvPr>
            <p:ph type="pic" idx="2"/>
          </p:nvPr>
        </p:nvSpPr>
        <p:spPr>
          <a:xfrm>
            <a:off x="0" y="-19878"/>
            <a:ext cx="12192000" cy="6858000"/>
          </a:xfrm>
          <a:prstGeom prst="rect">
            <a:avLst/>
          </a:prstGeom>
          <a:no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6"/>
        <p:cNvGrpSpPr/>
        <p:nvPr/>
      </p:nvGrpSpPr>
      <p:grpSpPr>
        <a:xfrm>
          <a:off x="0" y="0"/>
          <a:ext cx="0" cy="0"/>
          <a:chOff x="0" y="0"/>
          <a:chExt cx="0" cy="0"/>
        </a:xfrm>
      </p:grpSpPr>
      <p:sp>
        <p:nvSpPr>
          <p:cNvPr id="757" name="Google Shape;757;g24e1b64e2b2_0_10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g24bddcc6270_1_802"/>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Poppins"/>
                <a:ea typeface="Poppins"/>
                <a:cs typeface="Poppins"/>
                <a:sym typeface="Poppins"/>
              </a:defRPr>
            </a:lvl1pPr>
            <a:lvl2pPr lvl="1" algn="l">
              <a:lnSpc>
                <a:spcPct val="100000"/>
              </a:lnSpc>
              <a:spcBef>
                <a:spcPts val="0"/>
              </a:spcBef>
              <a:spcAft>
                <a:spcPts val="0"/>
              </a:spcAft>
              <a:buSzPts val="1500"/>
              <a:buFont typeface="Arial"/>
              <a:buNone/>
              <a:defRPr sz="1900"/>
            </a:lvl2pPr>
            <a:lvl3pPr lvl="2" algn="l">
              <a:lnSpc>
                <a:spcPct val="100000"/>
              </a:lnSpc>
              <a:spcBef>
                <a:spcPts val="0"/>
              </a:spcBef>
              <a:spcAft>
                <a:spcPts val="0"/>
              </a:spcAft>
              <a:buSzPts val="1500"/>
              <a:buFont typeface="Arial"/>
              <a:buNone/>
              <a:defRPr sz="1900"/>
            </a:lvl3pPr>
            <a:lvl4pPr lvl="3" algn="l">
              <a:lnSpc>
                <a:spcPct val="100000"/>
              </a:lnSpc>
              <a:spcBef>
                <a:spcPts val="0"/>
              </a:spcBef>
              <a:spcAft>
                <a:spcPts val="0"/>
              </a:spcAft>
              <a:buSzPts val="1500"/>
              <a:buFont typeface="Arial"/>
              <a:buNone/>
              <a:defRPr sz="1900"/>
            </a:lvl4pPr>
            <a:lvl5pPr lvl="4" algn="l">
              <a:lnSpc>
                <a:spcPct val="100000"/>
              </a:lnSpc>
              <a:spcBef>
                <a:spcPts val="0"/>
              </a:spcBef>
              <a:spcAft>
                <a:spcPts val="0"/>
              </a:spcAft>
              <a:buSzPts val="1500"/>
              <a:buFont typeface="Arial"/>
              <a:buNone/>
              <a:defRPr sz="1900"/>
            </a:lvl5pPr>
            <a:lvl6pPr lvl="5" algn="l">
              <a:lnSpc>
                <a:spcPct val="100000"/>
              </a:lnSpc>
              <a:spcBef>
                <a:spcPts val="0"/>
              </a:spcBef>
              <a:spcAft>
                <a:spcPts val="0"/>
              </a:spcAft>
              <a:buSzPts val="1500"/>
              <a:buFont typeface="Arial"/>
              <a:buNone/>
              <a:defRPr sz="1900"/>
            </a:lvl6pPr>
            <a:lvl7pPr lvl="6" algn="l">
              <a:lnSpc>
                <a:spcPct val="100000"/>
              </a:lnSpc>
              <a:spcBef>
                <a:spcPts val="0"/>
              </a:spcBef>
              <a:spcAft>
                <a:spcPts val="0"/>
              </a:spcAft>
              <a:buSzPts val="1500"/>
              <a:buFont typeface="Arial"/>
              <a:buNone/>
              <a:defRPr sz="1900"/>
            </a:lvl7pPr>
            <a:lvl8pPr lvl="7" algn="l">
              <a:lnSpc>
                <a:spcPct val="100000"/>
              </a:lnSpc>
              <a:spcBef>
                <a:spcPts val="0"/>
              </a:spcBef>
              <a:spcAft>
                <a:spcPts val="0"/>
              </a:spcAft>
              <a:buSzPts val="1500"/>
              <a:buFont typeface="Arial"/>
              <a:buNone/>
              <a:defRPr sz="1900"/>
            </a:lvl8pPr>
            <a:lvl9pPr lvl="8" algn="l">
              <a:lnSpc>
                <a:spcPct val="100000"/>
              </a:lnSpc>
              <a:spcBef>
                <a:spcPts val="0"/>
              </a:spcBef>
              <a:spcAft>
                <a:spcPts val="0"/>
              </a:spcAft>
              <a:buSzPts val="1500"/>
              <a:buFont typeface="Arial"/>
              <a:buNone/>
              <a:defRPr sz="1900"/>
            </a:lvl9pPr>
          </a:lstStyle>
          <a:p>
            <a:endParaRPr/>
          </a:p>
        </p:txBody>
      </p:sp>
      <p:sp>
        <p:nvSpPr>
          <p:cNvPr id="69" name="Google Shape;69;g24bddcc6270_1_802"/>
          <p:cNvSpPr>
            <a:spLocks noGrp="1"/>
          </p:cNvSpPr>
          <p:nvPr>
            <p:ph type="pic" idx="2"/>
          </p:nvPr>
        </p:nvSpPr>
        <p:spPr>
          <a:xfrm>
            <a:off x="5183188" y="987425"/>
            <a:ext cx="6172500" cy="4873500"/>
          </a:xfrm>
          <a:prstGeom prst="rect">
            <a:avLst/>
          </a:prstGeom>
          <a:noFill/>
          <a:ln>
            <a:noFill/>
          </a:ln>
        </p:spPr>
      </p:sp>
      <p:sp>
        <p:nvSpPr>
          <p:cNvPr id="70" name="Google Shape;70;g24bddcc6270_1_80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Poppins"/>
                <a:ea typeface="Poppins"/>
                <a:cs typeface="Poppins"/>
                <a:sym typeface="Poppins"/>
              </a:defRPr>
            </a:lvl1pPr>
            <a:lvl2pPr marL="914400" marR="0" lvl="1"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Poppins"/>
                <a:ea typeface="Poppins"/>
                <a:cs typeface="Poppins"/>
                <a:sym typeface="Poppins"/>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Poppins"/>
                <a:ea typeface="Poppins"/>
                <a:cs typeface="Poppins"/>
                <a:sym typeface="Poppins"/>
              </a:defRPr>
            </a:lvl3pPr>
            <a:lvl4pPr marL="1828800" marR="0" lvl="3"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4pPr>
            <a:lvl5pPr marL="2286000" marR="0" lvl="4"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5pPr>
            <a:lvl6pPr marL="2743200" marR="0" lvl="5"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6pPr>
            <a:lvl7pPr marL="3200400" marR="0" lvl="6"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7pPr>
            <a:lvl8pPr marL="3657600" marR="0" lvl="7"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8pPr>
            <a:lvl9pPr marL="4114800" marR="0" lvl="8"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9pPr>
          </a:lstStyle>
          <a:p>
            <a:endParaRPr/>
          </a:p>
        </p:txBody>
      </p:sp>
      <p:sp>
        <p:nvSpPr>
          <p:cNvPr id="71" name="Google Shape;71;g24bddcc6270_1_8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9pPr>
          </a:lstStyle>
          <a:p>
            <a:endParaRPr/>
          </a:p>
        </p:txBody>
      </p:sp>
      <p:sp>
        <p:nvSpPr>
          <p:cNvPr id="72" name="Google Shape;72;g24bddcc6270_1_8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9pPr>
          </a:lstStyle>
          <a:p>
            <a:endParaRPr/>
          </a:p>
        </p:txBody>
      </p:sp>
      <p:sp>
        <p:nvSpPr>
          <p:cNvPr id="73" name="Google Shape;73;g24bddcc6270_1_8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8"/>
        <p:cNvGrpSpPr/>
        <p:nvPr/>
      </p:nvGrpSpPr>
      <p:grpSpPr>
        <a:xfrm>
          <a:off x="0" y="0"/>
          <a:ext cx="0" cy="0"/>
          <a:chOff x="0" y="0"/>
          <a:chExt cx="0" cy="0"/>
        </a:xfrm>
      </p:grpSpPr>
      <p:sp>
        <p:nvSpPr>
          <p:cNvPr id="759" name="Google Shape;759;g24e1b64e2b2_0_11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760" name="Google Shape;760;g24e1b64e2b2_0_1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1"/>
        <p:cNvGrpSpPr/>
        <p:nvPr/>
      </p:nvGrpSpPr>
      <p:grpSpPr>
        <a:xfrm>
          <a:off x="0" y="0"/>
          <a:ext cx="0" cy="0"/>
          <a:chOff x="0" y="0"/>
          <a:chExt cx="0" cy="0"/>
        </a:xfrm>
      </p:grpSpPr>
      <p:sp>
        <p:nvSpPr>
          <p:cNvPr id="762" name="Google Shape;762;g24e1b64e2b2_0_1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63" name="Google Shape;763;g24e1b64e2b2_0_11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764" name="Google Shape;764;g24e1b64e2b2_0_11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5"/>
        <p:cNvGrpSpPr/>
        <p:nvPr/>
      </p:nvGrpSpPr>
      <p:grpSpPr>
        <a:xfrm>
          <a:off x="0" y="0"/>
          <a:ext cx="0" cy="0"/>
          <a:chOff x="0" y="0"/>
          <a:chExt cx="0" cy="0"/>
        </a:xfrm>
      </p:grpSpPr>
      <p:sp>
        <p:nvSpPr>
          <p:cNvPr id="766" name="Google Shape;766;g24e1b64e2b2_0_1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67" name="Google Shape;767;g24e1b64e2b2_0_120"/>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68" name="Google Shape;768;g24e1b64e2b2_0_120"/>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69" name="Google Shape;769;g24e1b64e2b2_0_1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0"/>
        <p:cNvGrpSpPr/>
        <p:nvPr/>
      </p:nvGrpSpPr>
      <p:grpSpPr>
        <a:xfrm>
          <a:off x="0" y="0"/>
          <a:ext cx="0" cy="0"/>
          <a:chOff x="0" y="0"/>
          <a:chExt cx="0" cy="0"/>
        </a:xfrm>
      </p:grpSpPr>
      <p:sp>
        <p:nvSpPr>
          <p:cNvPr id="771" name="Google Shape;771;g24e1b64e2b2_0_1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72" name="Google Shape;772;g24e1b64e2b2_0_1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3"/>
        <p:cNvGrpSpPr/>
        <p:nvPr/>
      </p:nvGrpSpPr>
      <p:grpSpPr>
        <a:xfrm>
          <a:off x="0" y="0"/>
          <a:ext cx="0" cy="0"/>
          <a:chOff x="0" y="0"/>
          <a:chExt cx="0" cy="0"/>
        </a:xfrm>
      </p:grpSpPr>
      <p:sp>
        <p:nvSpPr>
          <p:cNvPr id="774" name="Google Shape;774;g24e1b64e2b2_0_128"/>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775" name="Google Shape;775;g24e1b64e2b2_0_128"/>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76" name="Google Shape;776;g24e1b64e2b2_0_12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7"/>
        <p:cNvGrpSpPr/>
        <p:nvPr/>
      </p:nvGrpSpPr>
      <p:grpSpPr>
        <a:xfrm>
          <a:off x="0" y="0"/>
          <a:ext cx="0" cy="0"/>
          <a:chOff x="0" y="0"/>
          <a:chExt cx="0" cy="0"/>
        </a:xfrm>
      </p:grpSpPr>
      <p:sp>
        <p:nvSpPr>
          <p:cNvPr id="778" name="Google Shape;778;g24e1b64e2b2_0_132"/>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779" name="Google Shape;779;g24e1b64e2b2_0_1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0"/>
        <p:cNvGrpSpPr/>
        <p:nvPr/>
      </p:nvGrpSpPr>
      <p:grpSpPr>
        <a:xfrm>
          <a:off x="0" y="0"/>
          <a:ext cx="0" cy="0"/>
          <a:chOff x="0" y="0"/>
          <a:chExt cx="0" cy="0"/>
        </a:xfrm>
      </p:grpSpPr>
      <p:sp>
        <p:nvSpPr>
          <p:cNvPr id="781" name="Google Shape;781;g24e1b64e2b2_0_13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24e1b64e2b2_0_135"/>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783" name="Google Shape;783;g24e1b64e2b2_0_135"/>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84" name="Google Shape;784;g24e1b64e2b2_0_135"/>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785" name="Google Shape;785;g24e1b64e2b2_0_13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6"/>
        <p:cNvGrpSpPr/>
        <p:nvPr/>
      </p:nvGrpSpPr>
      <p:grpSpPr>
        <a:xfrm>
          <a:off x="0" y="0"/>
          <a:ext cx="0" cy="0"/>
          <a:chOff x="0" y="0"/>
          <a:chExt cx="0" cy="0"/>
        </a:xfrm>
      </p:grpSpPr>
      <p:sp>
        <p:nvSpPr>
          <p:cNvPr id="787" name="Google Shape;787;g24e1b64e2b2_0_141"/>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788" name="Google Shape;788;g24e1b64e2b2_0_1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89"/>
        <p:cNvGrpSpPr/>
        <p:nvPr/>
      </p:nvGrpSpPr>
      <p:grpSpPr>
        <a:xfrm>
          <a:off x="0" y="0"/>
          <a:ext cx="0" cy="0"/>
          <a:chOff x="0" y="0"/>
          <a:chExt cx="0" cy="0"/>
        </a:xfrm>
      </p:grpSpPr>
      <p:sp>
        <p:nvSpPr>
          <p:cNvPr id="790" name="Google Shape;790;g24e1b64e2b2_0_144"/>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791" name="Google Shape;791;g24e1b64e2b2_0_144"/>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792" name="Google Shape;792;g24e1b64e2b2_0_1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9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74"/>
        <p:cNvGrpSpPr/>
        <p:nvPr/>
      </p:nvGrpSpPr>
      <p:grpSpPr>
        <a:xfrm>
          <a:off x="0" y="0"/>
          <a:ext cx="0" cy="0"/>
          <a:chOff x="0" y="0"/>
          <a:chExt cx="0" cy="0"/>
        </a:xfrm>
      </p:grpSpPr>
    </p:spTree>
  </p:cSld>
  <p:clrMapOvr>
    <a:masterClrMapping/>
  </p:clrMapOvr>
  <p:transition spd="slow">
    <p:push/>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794"/>
        <p:cNvGrpSpPr/>
        <p:nvPr/>
      </p:nvGrpSpPr>
      <p:grpSpPr>
        <a:xfrm>
          <a:off x="0" y="0"/>
          <a:ext cx="0" cy="0"/>
          <a:chOff x="0" y="0"/>
          <a:chExt cx="0" cy="0"/>
        </a:xfrm>
      </p:grpSpPr>
      <p:sp>
        <p:nvSpPr>
          <p:cNvPr id="795" name="Google Shape;795;g24e1b64e2b2_0_149"/>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1pPr>
            <a:lvl2pPr lvl="1"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2pPr>
            <a:lvl3pPr lvl="2"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3pPr>
            <a:lvl4pPr lvl="3"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4pPr>
            <a:lvl5pPr lvl="4"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5pPr>
            <a:lvl6pPr lvl="5"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6pPr>
            <a:lvl7pPr lvl="6"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7pPr>
            <a:lvl8pPr lvl="7"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8pPr>
            <a:lvl9pPr lvl="8"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9pPr>
          </a:lstStyle>
          <a:p>
            <a:endParaRPr/>
          </a:p>
        </p:txBody>
      </p:sp>
      <p:sp>
        <p:nvSpPr>
          <p:cNvPr id="796" name="Google Shape;796;g24e1b64e2b2_0_149"/>
          <p:cNvSpPr/>
          <p:nvPr/>
        </p:nvSpPr>
        <p:spPr>
          <a:xfrm rot="5400000">
            <a:off x="-693301" y="5890167"/>
            <a:ext cx="1699200" cy="3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24e1b64e2b2_0_149"/>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1pPr>
            <a:lvl2pPr lvl="1"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2pPr>
            <a:lvl3pPr lvl="2"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3pPr>
            <a:lvl4pPr lvl="3"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4pPr>
            <a:lvl5pPr lvl="4"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5pPr>
            <a:lvl6pPr lvl="5"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6pPr>
            <a:lvl7pPr lvl="6"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7pPr>
            <a:lvl8pPr lvl="7"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8pPr>
            <a:lvl9pPr lvl="8"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9pPr>
          </a:lstStyle>
          <a:p>
            <a:endParaRPr/>
          </a:p>
        </p:txBody>
      </p:sp>
      <p:sp>
        <p:nvSpPr>
          <p:cNvPr id="798" name="Google Shape;798;g24e1b64e2b2_0_149"/>
          <p:cNvSpPr/>
          <p:nvPr/>
        </p:nvSpPr>
        <p:spPr>
          <a:xfrm>
            <a:off x="9753600" y="6093293"/>
            <a:ext cx="1828800" cy="376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799"/>
        <p:cNvGrpSpPr/>
        <p:nvPr/>
      </p:nvGrpSpPr>
      <p:grpSpPr>
        <a:xfrm>
          <a:off x="0" y="0"/>
          <a:ext cx="0" cy="0"/>
          <a:chOff x="0" y="0"/>
          <a:chExt cx="0" cy="0"/>
        </a:xfrm>
      </p:grpSpPr>
      <p:sp>
        <p:nvSpPr>
          <p:cNvPr id="800" name="Google Shape;800;g24e1b64e2b2_0_1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01" name="Google Shape;801;g24e1b64e2b2_0_1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02" name="Google Shape;802;g24e1b64e2b2_0_1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03" name="Google Shape;803;g24e1b64e2b2_0_1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04" name="Google Shape;804;g24e1b64e2b2_0_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805"/>
        <p:cNvGrpSpPr/>
        <p:nvPr/>
      </p:nvGrpSpPr>
      <p:grpSpPr>
        <a:xfrm>
          <a:off x="0" y="0"/>
          <a:ext cx="0" cy="0"/>
          <a:chOff x="0" y="0"/>
          <a:chExt cx="0" cy="0"/>
        </a:xfrm>
      </p:grpSpPr>
      <p:sp>
        <p:nvSpPr>
          <p:cNvPr id="806" name="Google Shape;806;g24e1b64e2b2_0_160"/>
          <p:cNvSpPr txBox="1">
            <a:spLocks noGrp="1"/>
          </p:cNvSpPr>
          <p:nvPr>
            <p:ph type="ctrTitle"/>
          </p:nvPr>
        </p:nvSpPr>
        <p:spPr>
          <a:xfrm>
            <a:off x="794467" y="3874951"/>
            <a:ext cx="8205900" cy="15840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7700"/>
              <a:buNone/>
              <a:defRPr sz="7700"/>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a:endParaRPr/>
          </a:p>
        </p:txBody>
      </p:sp>
      <p:sp>
        <p:nvSpPr>
          <p:cNvPr id="807" name="Google Shape;807;g24e1b64e2b2_0_160"/>
          <p:cNvSpPr/>
          <p:nvPr/>
        </p:nvSpPr>
        <p:spPr>
          <a:xfrm>
            <a:off x="794467" y="5857225"/>
            <a:ext cx="8022300" cy="1683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wo Content">
  <p:cSld name="TWO_OBJECTS_1">
    <p:spTree>
      <p:nvGrpSpPr>
        <p:cNvPr id="1" name="Shape 808"/>
        <p:cNvGrpSpPr/>
        <p:nvPr/>
      </p:nvGrpSpPr>
      <p:grpSpPr>
        <a:xfrm>
          <a:off x="0" y="0"/>
          <a:ext cx="0" cy="0"/>
          <a:chOff x="0" y="0"/>
          <a:chExt cx="0" cy="0"/>
        </a:xfrm>
      </p:grpSpPr>
      <p:sp>
        <p:nvSpPr>
          <p:cNvPr id="809" name="Google Shape;809;g24e1b64e2b2_0_1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0" name="Google Shape;810;g24e1b64e2b2_0_16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11" name="Google Shape;811;g24e1b64e2b2_0_16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12" name="Google Shape;812;g24e1b64e2b2_0_1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13" name="Google Shape;813;g24e1b64e2b2_0_1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14" name="Google Shape;814;g24e1b64e2b2_0_1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821"/>
        <p:cNvGrpSpPr/>
        <p:nvPr/>
      </p:nvGrpSpPr>
      <p:grpSpPr>
        <a:xfrm>
          <a:off x="0" y="0"/>
          <a:ext cx="0" cy="0"/>
          <a:chOff x="0" y="0"/>
          <a:chExt cx="0" cy="0"/>
        </a:xfrm>
      </p:grpSpPr>
      <p:sp>
        <p:nvSpPr>
          <p:cNvPr id="822" name="Google Shape;822;g28cbf98a543_0_1668"/>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1pPr>
            <a:lvl2pPr lvl="1"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2pPr>
            <a:lvl3pPr lvl="2"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3pPr>
            <a:lvl4pPr lvl="3"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4pPr>
            <a:lvl5pPr lvl="4"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5pPr>
            <a:lvl6pPr lvl="5"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6pPr>
            <a:lvl7pPr lvl="6"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7pPr>
            <a:lvl8pPr lvl="7"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8pPr>
            <a:lvl9pPr lvl="8" algn="l">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9pPr>
          </a:lstStyle>
          <a:p>
            <a:endParaRPr/>
          </a:p>
        </p:txBody>
      </p:sp>
      <p:pic>
        <p:nvPicPr>
          <p:cNvPr id="823" name="Google Shape;823;g28cbf98a543_0_1668"/>
          <p:cNvPicPr preferRelativeResize="0"/>
          <p:nvPr/>
        </p:nvPicPr>
        <p:blipFill rotWithShape="1">
          <a:blip r:embed="rId2">
            <a:alphaModFix amt="30000"/>
          </a:blip>
          <a:srcRect t="879" r="60631" b="91866"/>
          <a:stretch/>
        </p:blipFill>
        <p:spPr>
          <a:xfrm rot="5400000">
            <a:off x="-693249" y="5890114"/>
            <a:ext cx="1699096" cy="312601"/>
          </a:xfrm>
          <a:prstGeom prst="rect">
            <a:avLst/>
          </a:prstGeom>
          <a:noFill/>
          <a:ln>
            <a:noFill/>
          </a:ln>
        </p:spPr>
      </p:pic>
      <p:sp>
        <p:nvSpPr>
          <p:cNvPr id="824" name="Google Shape;824;g28cbf98a543_0_1668"/>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1pPr>
            <a:lvl2pPr lvl="1"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2pPr>
            <a:lvl3pPr lvl="2"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3pPr>
            <a:lvl4pPr lvl="3"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4pPr>
            <a:lvl5pPr lvl="4"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5pPr>
            <a:lvl6pPr lvl="5"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6pPr>
            <a:lvl7pPr lvl="6"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7pPr>
            <a:lvl8pPr lvl="7"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8pPr>
            <a:lvl9pPr lvl="8" algn="l">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9pPr>
          </a:lstStyle>
          <a:p>
            <a:endParaRPr/>
          </a:p>
        </p:txBody>
      </p:sp>
      <p:pic>
        <p:nvPicPr>
          <p:cNvPr id="825" name="Google Shape;825;g28cbf98a543_0_1668"/>
          <p:cNvPicPr preferRelativeResize="0"/>
          <p:nvPr/>
        </p:nvPicPr>
        <p:blipFill rotWithShape="1">
          <a:blip r:embed="rId3">
            <a:alphaModFix/>
          </a:blip>
          <a:srcRect/>
          <a:stretch/>
        </p:blipFill>
        <p:spPr>
          <a:xfrm>
            <a:off x="9753600" y="6093293"/>
            <a:ext cx="1828801" cy="376108"/>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6"/>
        <p:cNvGrpSpPr/>
        <p:nvPr/>
      </p:nvGrpSpPr>
      <p:grpSpPr>
        <a:xfrm>
          <a:off x="0" y="0"/>
          <a:ext cx="0" cy="0"/>
          <a:chOff x="0" y="0"/>
          <a:chExt cx="0" cy="0"/>
        </a:xfrm>
      </p:grpSpPr>
      <p:sp>
        <p:nvSpPr>
          <p:cNvPr id="827" name="Google Shape;827;g28cbf98a543_0_16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8" name="Google Shape;828;g28cbf98a543_0_16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9" name="Google Shape;829;g28cbf98a543_0_16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0"/>
        <p:cNvGrpSpPr/>
        <p:nvPr/>
      </p:nvGrpSpPr>
      <p:grpSpPr>
        <a:xfrm>
          <a:off x="0" y="0"/>
          <a:ext cx="0" cy="0"/>
          <a:chOff x="0" y="0"/>
          <a:chExt cx="0" cy="0"/>
        </a:xfrm>
      </p:grpSpPr>
      <p:sp>
        <p:nvSpPr>
          <p:cNvPr id="831" name="Google Shape;831;g28cbf98a543_0_167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2" name="Google Shape;832;g28cbf98a543_0_167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33" name="Google Shape;833;g28cbf98a543_0_16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4" name="Google Shape;834;g28cbf98a543_0_16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5" name="Google Shape;835;g28cbf98a543_0_16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6"/>
        <p:cNvGrpSpPr/>
        <p:nvPr/>
      </p:nvGrpSpPr>
      <p:grpSpPr>
        <a:xfrm>
          <a:off x="0" y="0"/>
          <a:ext cx="0" cy="0"/>
          <a:chOff x="0" y="0"/>
          <a:chExt cx="0" cy="0"/>
        </a:xfrm>
      </p:grpSpPr>
      <p:sp>
        <p:nvSpPr>
          <p:cNvPr id="837" name="Google Shape;837;g28cbf98a543_0_16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8" name="Google Shape;838;g28cbf98a543_0_16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39" name="Google Shape;839;g28cbf98a543_0_16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0" name="Google Shape;840;g28cbf98a543_0_16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1" name="Google Shape;841;g28cbf98a543_0_16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2"/>
        <p:cNvGrpSpPr/>
        <p:nvPr/>
      </p:nvGrpSpPr>
      <p:grpSpPr>
        <a:xfrm>
          <a:off x="0" y="0"/>
          <a:ext cx="0" cy="0"/>
          <a:chOff x="0" y="0"/>
          <a:chExt cx="0" cy="0"/>
        </a:xfrm>
      </p:grpSpPr>
      <p:sp>
        <p:nvSpPr>
          <p:cNvPr id="843" name="Google Shape;843;g28cbf98a543_0_168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4" name="Google Shape;844;g28cbf98a543_0_168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45" name="Google Shape;845;g28cbf98a543_0_16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6" name="Google Shape;846;g28cbf98a543_0_16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7" name="Google Shape;847;g28cbf98a543_0_16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8"/>
        <p:cNvGrpSpPr/>
        <p:nvPr/>
      </p:nvGrpSpPr>
      <p:grpSpPr>
        <a:xfrm>
          <a:off x="0" y="0"/>
          <a:ext cx="0" cy="0"/>
          <a:chOff x="0" y="0"/>
          <a:chExt cx="0" cy="0"/>
        </a:xfrm>
      </p:grpSpPr>
      <p:sp>
        <p:nvSpPr>
          <p:cNvPr id="849" name="Google Shape;849;g28cbf98a543_0_16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0" name="Google Shape;850;g28cbf98a543_0_169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1" name="Google Shape;851;g28cbf98a543_0_169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2" name="Google Shape;852;g28cbf98a543_0_16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3" name="Google Shape;853;g28cbf98a543_0_16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4" name="Google Shape;854;g28cbf98a543_0_16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75"/>
        <p:cNvGrpSpPr/>
        <p:nvPr/>
      </p:nvGrpSpPr>
      <p:grpSpPr>
        <a:xfrm>
          <a:off x="0" y="0"/>
          <a:ext cx="0" cy="0"/>
          <a:chOff x="0" y="0"/>
          <a:chExt cx="0" cy="0"/>
        </a:xfrm>
      </p:grpSpPr>
      <p:sp>
        <p:nvSpPr>
          <p:cNvPr id="76" name="Google Shape;76;g24bddcc6270_1_816"/>
          <p:cNvSpPr>
            <a:spLocks noGrp="1"/>
          </p:cNvSpPr>
          <p:nvPr>
            <p:ph type="pic" idx="2"/>
          </p:nvPr>
        </p:nvSpPr>
        <p:spPr>
          <a:xfrm>
            <a:off x="3989196" y="0"/>
            <a:ext cx="8202900" cy="3567300"/>
          </a:xfrm>
          <a:prstGeom prst="rect">
            <a:avLst/>
          </a:prstGeom>
          <a:solidFill>
            <a:srgbClr val="F2F2F2">
              <a:alpha val="24313"/>
            </a:srgbClr>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5"/>
        <p:cNvGrpSpPr/>
        <p:nvPr/>
      </p:nvGrpSpPr>
      <p:grpSpPr>
        <a:xfrm>
          <a:off x="0" y="0"/>
          <a:ext cx="0" cy="0"/>
          <a:chOff x="0" y="0"/>
          <a:chExt cx="0" cy="0"/>
        </a:xfrm>
      </p:grpSpPr>
      <p:sp>
        <p:nvSpPr>
          <p:cNvPr id="856" name="Google Shape;856;g28cbf98a543_0_170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7" name="Google Shape;857;g28cbf98a543_0_1702"/>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8" name="Google Shape;858;g28cbf98a543_0_1702"/>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9" name="Google Shape;859;g28cbf98a543_0_1702"/>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0" name="Google Shape;860;g28cbf98a543_0_1702"/>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61" name="Google Shape;861;g28cbf98a543_0_17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2" name="Google Shape;862;g28cbf98a543_0_17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3" name="Google Shape;863;g28cbf98a543_0_17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4"/>
        <p:cNvGrpSpPr/>
        <p:nvPr/>
      </p:nvGrpSpPr>
      <p:grpSpPr>
        <a:xfrm>
          <a:off x="0" y="0"/>
          <a:ext cx="0" cy="0"/>
          <a:chOff x="0" y="0"/>
          <a:chExt cx="0" cy="0"/>
        </a:xfrm>
      </p:grpSpPr>
      <p:sp>
        <p:nvSpPr>
          <p:cNvPr id="865" name="Google Shape;865;g28cbf98a543_0_17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6" name="Google Shape;866;g28cbf98a543_0_17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7" name="Google Shape;867;g28cbf98a543_0_17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8" name="Google Shape;868;g28cbf98a543_0_17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9"/>
        <p:cNvGrpSpPr/>
        <p:nvPr/>
      </p:nvGrpSpPr>
      <p:grpSpPr>
        <a:xfrm>
          <a:off x="0" y="0"/>
          <a:ext cx="0" cy="0"/>
          <a:chOff x="0" y="0"/>
          <a:chExt cx="0" cy="0"/>
        </a:xfrm>
      </p:grpSpPr>
      <p:sp>
        <p:nvSpPr>
          <p:cNvPr id="870" name="Google Shape;870;g28cbf98a543_0_171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1" name="Google Shape;871;g28cbf98a543_0_1716"/>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2" name="Google Shape;872;g28cbf98a543_0_171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873" name="Google Shape;873;g28cbf98a543_0_17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4" name="Google Shape;874;g28cbf98a543_0_17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5" name="Google Shape;875;g28cbf98a543_0_17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6"/>
        <p:cNvGrpSpPr/>
        <p:nvPr/>
      </p:nvGrpSpPr>
      <p:grpSpPr>
        <a:xfrm>
          <a:off x="0" y="0"/>
          <a:ext cx="0" cy="0"/>
          <a:chOff x="0" y="0"/>
          <a:chExt cx="0" cy="0"/>
        </a:xfrm>
      </p:grpSpPr>
      <p:sp>
        <p:nvSpPr>
          <p:cNvPr id="877" name="Google Shape;877;g28cbf98a543_0_1723"/>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8" name="Google Shape;878;g28cbf98a543_0_1723"/>
          <p:cNvSpPr>
            <a:spLocks noGrp="1"/>
          </p:cNvSpPr>
          <p:nvPr>
            <p:ph type="pic" idx="2"/>
          </p:nvPr>
        </p:nvSpPr>
        <p:spPr>
          <a:xfrm>
            <a:off x="5183188" y="987425"/>
            <a:ext cx="6172500" cy="4873500"/>
          </a:xfrm>
          <a:prstGeom prst="rect">
            <a:avLst/>
          </a:prstGeom>
          <a:noFill/>
          <a:ln>
            <a:noFill/>
          </a:ln>
        </p:spPr>
      </p:sp>
      <p:sp>
        <p:nvSpPr>
          <p:cNvPr id="879" name="Google Shape;879;g28cbf98a543_0_172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880" name="Google Shape;880;g28cbf98a543_0_17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1" name="Google Shape;881;g28cbf98a543_0_17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2" name="Google Shape;882;g28cbf98a543_0_17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3"/>
        <p:cNvGrpSpPr/>
        <p:nvPr/>
      </p:nvGrpSpPr>
      <p:grpSpPr>
        <a:xfrm>
          <a:off x="0" y="0"/>
          <a:ext cx="0" cy="0"/>
          <a:chOff x="0" y="0"/>
          <a:chExt cx="0" cy="0"/>
        </a:xfrm>
      </p:grpSpPr>
      <p:sp>
        <p:nvSpPr>
          <p:cNvPr id="884" name="Google Shape;884;g28cbf98a543_0_17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5" name="Google Shape;885;g28cbf98a543_0_173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86" name="Google Shape;886;g28cbf98a543_0_17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7" name="Google Shape;887;g28cbf98a543_0_17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8" name="Google Shape;888;g28cbf98a543_0_17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9"/>
        <p:cNvGrpSpPr/>
        <p:nvPr/>
      </p:nvGrpSpPr>
      <p:grpSpPr>
        <a:xfrm>
          <a:off x="0" y="0"/>
          <a:ext cx="0" cy="0"/>
          <a:chOff x="0" y="0"/>
          <a:chExt cx="0" cy="0"/>
        </a:xfrm>
      </p:grpSpPr>
      <p:sp>
        <p:nvSpPr>
          <p:cNvPr id="890" name="Google Shape;890;g28cbf98a543_0_173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1" name="Google Shape;891;g28cbf98a543_0_173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92" name="Google Shape;892;g28cbf98a543_0_17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3" name="Google Shape;893;g28cbf98a543_0_17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4" name="Google Shape;894;g28cbf98a543_0_17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99"/>
        <p:cNvGrpSpPr/>
        <p:nvPr/>
      </p:nvGrpSpPr>
      <p:grpSpPr>
        <a:xfrm>
          <a:off x="0" y="0"/>
          <a:ext cx="0" cy="0"/>
          <a:chOff x="0" y="0"/>
          <a:chExt cx="0" cy="0"/>
        </a:xfrm>
      </p:grpSpPr>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0"/>
        <p:cNvGrpSpPr/>
        <p:nvPr/>
      </p:nvGrpSpPr>
      <p:grpSpPr>
        <a:xfrm>
          <a:off x="0" y="0"/>
          <a:ext cx="0" cy="0"/>
          <a:chOff x="0" y="0"/>
          <a:chExt cx="0" cy="0"/>
        </a:xfrm>
      </p:grpSpPr>
      <p:sp>
        <p:nvSpPr>
          <p:cNvPr id="901" name="Google Shape;901;g28cbf98a543_0_37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2"/>
        <p:cNvGrpSpPr/>
        <p:nvPr/>
      </p:nvGrpSpPr>
      <p:grpSpPr>
        <a:xfrm>
          <a:off x="0" y="0"/>
          <a:ext cx="0" cy="0"/>
          <a:chOff x="0" y="0"/>
          <a:chExt cx="0" cy="0"/>
        </a:xfrm>
      </p:grpSpPr>
      <p:sp>
        <p:nvSpPr>
          <p:cNvPr id="903" name="Google Shape;903;g28cbf98a543_0_371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04" name="Google Shape;904;g28cbf98a543_0_371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05" name="Google Shape;905;g28cbf98a543_0_37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6"/>
        <p:cNvGrpSpPr/>
        <p:nvPr/>
      </p:nvGrpSpPr>
      <p:grpSpPr>
        <a:xfrm>
          <a:off x="0" y="0"/>
          <a:ext cx="0" cy="0"/>
          <a:chOff x="0" y="0"/>
          <a:chExt cx="0" cy="0"/>
        </a:xfrm>
      </p:grpSpPr>
      <p:sp>
        <p:nvSpPr>
          <p:cNvPr id="907" name="Google Shape;907;g28cbf98a543_0_3717"/>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08" name="Google Shape;908;g28cbf98a543_0_37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77"/>
        <p:cNvGrpSpPr/>
        <p:nvPr/>
      </p:nvGrpSpPr>
      <p:grpSpPr>
        <a:xfrm>
          <a:off x="0" y="0"/>
          <a:ext cx="0" cy="0"/>
          <a:chOff x="0" y="0"/>
          <a:chExt cx="0" cy="0"/>
        </a:xfrm>
      </p:grpSpPr>
      <p:sp>
        <p:nvSpPr>
          <p:cNvPr id="78" name="Google Shape;78;g24bddcc6270_1_818"/>
          <p:cNvSpPr>
            <a:spLocks noGrp="1"/>
          </p:cNvSpPr>
          <p:nvPr>
            <p:ph type="pic" idx="2"/>
          </p:nvPr>
        </p:nvSpPr>
        <p:spPr>
          <a:xfrm>
            <a:off x="6547204" y="0"/>
            <a:ext cx="6161100" cy="6858000"/>
          </a:xfrm>
          <a:prstGeom prst="rect">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9"/>
        <p:cNvGrpSpPr/>
        <p:nvPr/>
      </p:nvGrpSpPr>
      <p:grpSpPr>
        <a:xfrm>
          <a:off x="0" y="0"/>
          <a:ext cx="0" cy="0"/>
          <a:chOff x="0" y="0"/>
          <a:chExt cx="0" cy="0"/>
        </a:xfrm>
      </p:grpSpPr>
      <p:sp>
        <p:nvSpPr>
          <p:cNvPr id="910" name="Google Shape;910;g28cbf98a543_0_37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11" name="Google Shape;911;g28cbf98a543_0_372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912" name="Google Shape;912;g28cbf98a543_0_37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3"/>
        <p:cNvGrpSpPr/>
        <p:nvPr/>
      </p:nvGrpSpPr>
      <p:grpSpPr>
        <a:xfrm>
          <a:off x="0" y="0"/>
          <a:ext cx="0" cy="0"/>
          <a:chOff x="0" y="0"/>
          <a:chExt cx="0" cy="0"/>
        </a:xfrm>
      </p:grpSpPr>
      <p:sp>
        <p:nvSpPr>
          <p:cNvPr id="914" name="Google Shape;914;g28cbf98a543_0_372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15" name="Google Shape;915;g28cbf98a543_0_3724"/>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916" name="Google Shape;916;g28cbf98a543_0_3724"/>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917" name="Google Shape;917;g28cbf98a543_0_372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8"/>
        <p:cNvGrpSpPr/>
        <p:nvPr/>
      </p:nvGrpSpPr>
      <p:grpSpPr>
        <a:xfrm>
          <a:off x="0" y="0"/>
          <a:ext cx="0" cy="0"/>
          <a:chOff x="0" y="0"/>
          <a:chExt cx="0" cy="0"/>
        </a:xfrm>
      </p:grpSpPr>
      <p:sp>
        <p:nvSpPr>
          <p:cNvPr id="919" name="Google Shape;919;g28cbf98a543_0_37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20" name="Google Shape;920;g28cbf98a543_0_37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1"/>
        <p:cNvGrpSpPr/>
        <p:nvPr/>
      </p:nvGrpSpPr>
      <p:grpSpPr>
        <a:xfrm>
          <a:off x="0" y="0"/>
          <a:ext cx="0" cy="0"/>
          <a:chOff x="0" y="0"/>
          <a:chExt cx="0" cy="0"/>
        </a:xfrm>
      </p:grpSpPr>
      <p:sp>
        <p:nvSpPr>
          <p:cNvPr id="922" name="Google Shape;922;g28cbf98a543_0_3732"/>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923" name="Google Shape;923;g28cbf98a543_0_3732"/>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924" name="Google Shape;924;g28cbf98a543_0_37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25"/>
        <p:cNvGrpSpPr/>
        <p:nvPr/>
      </p:nvGrpSpPr>
      <p:grpSpPr>
        <a:xfrm>
          <a:off x="0" y="0"/>
          <a:ext cx="0" cy="0"/>
          <a:chOff x="0" y="0"/>
          <a:chExt cx="0" cy="0"/>
        </a:xfrm>
      </p:grpSpPr>
      <p:sp>
        <p:nvSpPr>
          <p:cNvPr id="926" name="Google Shape;926;g28cbf98a543_0_3736"/>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927" name="Google Shape;927;g28cbf98a543_0_37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8"/>
        <p:cNvGrpSpPr/>
        <p:nvPr/>
      </p:nvGrpSpPr>
      <p:grpSpPr>
        <a:xfrm>
          <a:off x="0" y="0"/>
          <a:ext cx="0" cy="0"/>
          <a:chOff x="0" y="0"/>
          <a:chExt cx="0" cy="0"/>
        </a:xfrm>
      </p:grpSpPr>
      <p:sp>
        <p:nvSpPr>
          <p:cNvPr id="929" name="Google Shape;929;g28cbf98a543_0_373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28cbf98a543_0_3739"/>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931" name="Google Shape;931;g28cbf98a543_0_3739"/>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32" name="Google Shape;932;g28cbf98a543_0_3739"/>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933" name="Google Shape;933;g28cbf98a543_0_373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4"/>
        <p:cNvGrpSpPr/>
        <p:nvPr/>
      </p:nvGrpSpPr>
      <p:grpSpPr>
        <a:xfrm>
          <a:off x="0" y="0"/>
          <a:ext cx="0" cy="0"/>
          <a:chOff x="0" y="0"/>
          <a:chExt cx="0" cy="0"/>
        </a:xfrm>
      </p:grpSpPr>
      <p:sp>
        <p:nvSpPr>
          <p:cNvPr id="935" name="Google Shape;935;g28cbf98a543_0_3745"/>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936" name="Google Shape;936;g28cbf98a543_0_37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7"/>
        <p:cNvGrpSpPr/>
        <p:nvPr/>
      </p:nvGrpSpPr>
      <p:grpSpPr>
        <a:xfrm>
          <a:off x="0" y="0"/>
          <a:ext cx="0" cy="0"/>
          <a:chOff x="0" y="0"/>
          <a:chExt cx="0" cy="0"/>
        </a:xfrm>
      </p:grpSpPr>
      <p:sp>
        <p:nvSpPr>
          <p:cNvPr id="938" name="Google Shape;938;g28cbf98a543_0_3748"/>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939" name="Google Shape;939;g28cbf98a543_0_3748"/>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940" name="Google Shape;940;g28cbf98a543_0_37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41"/>
        <p:cNvGrpSpPr/>
        <p:nvPr/>
      </p:nvGrpSpPr>
      <p:grpSpPr>
        <a:xfrm>
          <a:off x="0" y="0"/>
          <a:ext cx="0" cy="0"/>
          <a:chOff x="0" y="0"/>
          <a:chExt cx="0" cy="0"/>
        </a:xfrm>
      </p:grpSpPr>
      <p:sp>
        <p:nvSpPr>
          <p:cNvPr id="942" name="Google Shape;942;g28cbf98a543_0_3752"/>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Poppins"/>
                <a:ea typeface="Poppins"/>
                <a:cs typeface="Poppins"/>
                <a:sym typeface="Poppins"/>
              </a:defRPr>
            </a:lvl1pPr>
            <a:lvl2pPr lvl="1" algn="l">
              <a:lnSpc>
                <a:spcPct val="100000"/>
              </a:lnSpc>
              <a:spcBef>
                <a:spcPts val="0"/>
              </a:spcBef>
              <a:spcAft>
                <a:spcPts val="0"/>
              </a:spcAft>
              <a:buSzPts val="1500"/>
              <a:buFont typeface="Arial"/>
              <a:buNone/>
              <a:defRPr sz="1900"/>
            </a:lvl2pPr>
            <a:lvl3pPr lvl="2" algn="l">
              <a:lnSpc>
                <a:spcPct val="100000"/>
              </a:lnSpc>
              <a:spcBef>
                <a:spcPts val="0"/>
              </a:spcBef>
              <a:spcAft>
                <a:spcPts val="0"/>
              </a:spcAft>
              <a:buSzPts val="1500"/>
              <a:buFont typeface="Arial"/>
              <a:buNone/>
              <a:defRPr sz="1900"/>
            </a:lvl3pPr>
            <a:lvl4pPr lvl="3" algn="l">
              <a:lnSpc>
                <a:spcPct val="100000"/>
              </a:lnSpc>
              <a:spcBef>
                <a:spcPts val="0"/>
              </a:spcBef>
              <a:spcAft>
                <a:spcPts val="0"/>
              </a:spcAft>
              <a:buSzPts val="1500"/>
              <a:buFont typeface="Arial"/>
              <a:buNone/>
              <a:defRPr sz="1900"/>
            </a:lvl4pPr>
            <a:lvl5pPr lvl="4" algn="l">
              <a:lnSpc>
                <a:spcPct val="100000"/>
              </a:lnSpc>
              <a:spcBef>
                <a:spcPts val="0"/>
              </a:spcBef>
              <a:spcAft>
                <a:spcPts val="0"/>
              </a:spcAft>
              <a:buSzPts val="1500"/>
              <a:buFont typeface="Arial"/>
              <a:buNone/>
              <a:defRPr sz="1900"/>
            </a:lvl5pPr>
            <a:lvl6pPr lvl="5" algn="l">
              <a:lnSpc>
                <a:spcPct val="100000"/>
              </a:lnSpc>
              <a:spcBef>
                <a:spcPts val="0"/>
              </a:spcBef>
              <a:spcAft>
                <a:spcPts val="0"/>
              </a:spcAft>
              <a:buSzPts val="1500"/>
              <a:buFont typeface="Arial"/>
              <a:buNone/>
              <a:defRPr sz="1900"/>
            </a:lvl6pPr>
            <a:lvl7pPr lvl="6" algn="l">
              <a:lnSpc>
                <a:spcPct val="100000"/>
              </a:lnSpc>
              <a:spcBef>
                <a:spcPts val="0"/>
              </a:spcBef>
              <a:spcAft>
                <a:spcPts val="0"/>
              </a:spcAft>
              <a:buSzPts val="1500"/>
              <a:buFont typeface="Arial"/>
              <a:buNone/>
              <a:defRPr sz="1900"/>
            </a:lvl7pPr>
            <a:lvl8pPr lvl="7" algn="l">
              <a:lnSpc>
                <a:spcPct val="100000"/>
              </a:lnSpc>
              <a:spcBef>
                <a:spcPts val="0"/>
              </a:spcBef>
              <a:spcAft>
                <a:spcPts val="0"/>
              </a:spcAft>
              <a:buSzPts val="1500"/>
              <a:buFont typeface="Arial"/>
              <a:buNone/>
              <a:defRPr sz="1900"/>
            </a:lvl8pPr>
            <a:lvl9pPr lvl="8" algn="l">
              <a:lnSpc>
                <a:spcPct val="100000"/>
              </a:lnSpc>
              <a:spcBef>
                <a:spcPts val="0"/>
              </a:spcBef>
              <a:spcAft>
                <a:spcPts val="0"/>
              </a:spcAft>
              <a:buSzPts val="1500"/>
              <a:buFont typeface="Arial"/>
              <a:buNone/>
              <a:defRPr sz="1900"/>
            </a:lvl9pPr>
          </a:lstStyle>
          <a:p>
            <a:endParaRPr/>
          </a:p>
        </p:txBody>
      </p:sp>
      <p:sp>
        <p:nvSpPr>
          <p:cNvPr id="943" name="Google Shape;943;g28cbf98a543_0_3752"/>
          <p:cNvSpPr>
            <a:spLocks noGrp="1"/>
          </p:cNvSpPr>
          <p:nvPr>
            <p:ph type="pic" idx="2"/>
          </p:nvPr>
        </p:nvSpPr>
        <p:spPr>
          <a:xfrm>
            <a:off x="5183188" y="987425"/>
            <a:ext cx="6172500" cy="4873500"/>
          </a:xfrm>
          <a:prstGeom prst="rect">
            <a:avLst/>
          </a:prstGeom>
          <a:noFill/>
          <a:ln>
            <a:noFill/>
          </a:ln>
        </p:spPr>
      </p:sp>
      <p:sp>
        <p:nvSpPr>
          <p:cNvPr id="944" name="Google Shape;944;g28cbf98a543_0_375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Poppins"/>
                <a:ea typeface="Poppins"/>
                <a:cs typeface="Poppins"/>
                <a:sym typeface="Poppins"/>
              </a:defRPr>
            </a:lvl1pPr>
            <a:lvl2pPr marL="914400" marR="0" lvl="1"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Poppins"/>
                <a:ea typeface="Poppins"/>
                <a:cs typeface="Poppins"/>
                <a:sym typeface="Poppins"/>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Poppins"/>
                <a:ea typeface="Poppins"/>
                <a:cs typeface="Poppins"/>
                <a:sym typeface="Poppins"/>
              </a:defRPr>
            </a:lvl3pPr>
            <a:lvl4pPr marL="1828800" marR="0" lvl="3"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4pPr>
            <a:lvl5pPr marL="2286000" marR="0" lvl="4"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5pPr>
            <a:lvl6pPr marL="2743200" marR="0" lvl="5"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6pPr>
            <a:lvl7pPr marL="3200400" marR="0" lvl="6"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7pPr>
            <a:lvl8pPr marL="3657600" marR="0" lvl="7"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8pPr>
            <a:lvl9pPr marL="4114800" marR="0" lvl="8"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9pPr>
          </a:lstStyle>
          <a:p>
            <a:endParaRPr/>
          </a:p>
        </p:txBody>
      </p:sp>
      <p:sp>
        <p:nvSpPr>
          <p:cNvPr id="945" name="Google Shape;945;g28cbf98a543_0_37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9pPr>
          </a:lstStyle>
          <a:p>
            <a:endParaRPr/>
          </a:p>
        </p:txBody>
      </p:sp>
      <p:sp>
        <p:nvSpPr>
          <p:cNvPr id="946" name="Google Shape;946;g28cbf98a543_0_37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9pPr>
          </a:lstStyle>
          <a:p>
            <a:endParaRPr/>
          </a:p>
        </p:txBody>
      </p:sp>
      <p:sp>
        <p:nvSpPr>
          <p:cNvPr id="947" name="Google Shape;947;g28cbf98a543_0_37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948"/>
        <p:cNvGrpSpPr/>
        <p:nvPr/>
      </p:nvGrpSpPr>
      <p:grpSpPr>
        <a:xfrm>
          <a:off x="0" y="0"/>
          <a:ext cx="0" cy="0"/>
          <a:chOff x="0" y="0"/>
          <a:chExt cx="0" cy="0"/>
        </a:xfrm>
      </p:grpSpPr>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9"/>
        <p:cNvGrpSpPr/>
        <p:nvPr/>
      </p:nvGrpSpPr>
      <p:grpSpPr>
        <a:xfrm>
          <a:off x="0" y="0"/>
          <a:ext cx="0" cy="0"/>
          <a:chOff x="0" y="0"/>
          <a:chExt cx="0" cy="0"/>
        </a:xfrm>
      </p:grpSpPr>
      <p:sp>
        <p:nvSpPr>
          <p:cNvPr id="80" name="Google Shape;80;g24bddcc6270_1_820"/>
          <p:cNvSpPr>
            <a:spLocks noGrp="1"/>
          </p:cNvSpPr>
          <p:nvPr>
            <p:ph type="pic" idx="2"/>
          </p:nvPr>
        </p:nvSpPr>
        <p:spPr>
          <a:xfrm>
            <a:off x="0" y="0"/>
            <a:ext cx="12192000" cy="6858000"/>
          </a:xfrm>
          <a:prstGeom prst="rect">
            <a:avLst/>
          </a:prstGeom>
          <a:noFill/>
          <a:ln>
            <a:noFill/>
          </a:ln>
        </p:spPr>
      </p:sp>
      <p:sp>
        <p:nvSpPr>
          <p:cNvPr id="81" name="Google Shape;81;g24bddcc6270_1_820"/>
          <p:cNvSpPr/>
          <p:nvPr/>
        </p:nvSpPr>
        <p:spPr>
          <a:xfrm>
            <a:off x="5648831" y="728955"/>
            <a:ext cx="1601100" cy="1601100"/>
          </a:xfrm>
          <a:prstGeom prst="ellipse">
            <a:avLst/>
          </a:prstGeom>
          <a:solidFill>
            <a:schemeClr val="lt1"/>
          </a:solidFill>
          <a:ln>
            <a:noFill/>
          </a:ln>
          <a:effectLst>
            <a:outerShdw blurRad="139700" algn="ctr" rotWithShape="0">
              <a:srgbClr val="262626">
                <a:alpha val="2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oppins"/>
              <a:ea typeface="Poppins"/>
              <a:cs typeface="Poppins"/>
              <a:sym typeface="Poppins"/>
            </a:endParaRPr>
          </a:p>
        </p:txBody>
      </p:sp>
      <p:sp>
        <p:nvSpPr>
          <p:cNvPr id="82" name="Google Shape;82;g24bddcc6270_1_820"/>
          <p:cNvSpPr/>
          <p:nvPr/>
        </p:nvSpPr>
        <p:spPr>
          <a:xfrm>
            <a:off x="5648831" y="2673674"/>
            <a:ext cx="1690500" cy="1690500"/>
          </a:xfrm>
          <a:prstGeom prst="ellipse">
            <a:avLst/>
          </a:prstGeom>
          <a:solidFill>
            <a:schemeClr val="lt1"/>
          </a:solidFill>
          <a:ln>
            <a:noFill/>
          </a:ln>
          <a:effectLst>
            <a:outerShdw blurRad="139700" algn="ctr" rotWithShape="0">
              <a:srgbClr val="262626">
                <a:alpha val="2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oppins"/>
              <a:ea typeface="Poppins"/>
              <a:cs typeface="Poppins"/>
              <a:sym typeface="Poppins"/>
            </a:endParaRPr>
          </a:p>
        </p:txBody>
      </p:sp>
      <p:sp>
        <p:nvSpPr>
          <p:cNvPr id="83" name="Google Shape;83;g24bddcc6270_1_820"/>
          <p:cNvSpPr>
            <a:spLocks noGrp="1"/>
          </p:cNvSpPr>
          <p:nvPr>
            <p:ph type="pic" idx="3"/>
          </p:nvPr>
        </p:nvSpPr>
        <p:spPr>
          <a:xfrm>
            <a:off x="5648831" y="4622725"/>
            <a:ext cx="1601100" cy="1601100"/>
          </a:xfrm>
          <a:prstGeom prst="rect">
            <a:avLst/>
          </a:prstGeom>
          <a:noFill/>
          <a:ln>
            <a:noFill/>
          </a:ln>
        </p:spPr>
      </p:sp>
      <p:sp>
        <p:nvSpPr>
          <p:cNvPr id="84" name="Google Shape;84;g24bddcc6270_1_820"/>
          <p:cNvSpPr>
            <a:spLocks noGrp="1"/>
          </p:cNvSpPr>
          <p:nvPr>
            <p:ph type="pic" idx="4"/>
          </p:nvPr>
        </p:nvSpPr>
        <p:spPr>
          <a:xfrm>
            <a:off x="5648831" y="2718186"/>
            <a:ext cx="1601100" cy="1601100"/>
          </a:xfrm>
          <a:prstGeom prst="rect">
            <a:avLst/>
          </a:prstGeom>
          <a:noFill/>
          <a:ln>
            <a:noFill/>
          </a:ln>
        </p:spPr>
      </p:sp>
      <p:sp>
        <p:nvSpPr>
          <p:cNvPr id="85" name="Google Shape;85;g24bddcc6270_1_820"/>
          <p:cNvSpPr>
            <a:spLocks noGrp="1"/>
          </p:cNvSpPr>
          <p:nvPr>
            <p:ph type="pic" idx="5"/>
          </p:nvPr>
        </p:nvSpPr>
        <p:spPr>
          <a:xfrm>
            <a:off x="5648831" y="728955"/>
            <a:ext cx="1601100" cy="1601100"/>
          </a:xfrm>
          <a:prstGeom prst="rect">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9"/>
        <p:cNvGrpSpPr/>
        <p:nvPr/>
      </p:nvGrpSpPr>
      <p:grpSpPr>
        <a:xfrm>
          <a:off x="0" y="0"/>
          <a:ext cx="0" cy="0"/>
          <a:chOff x="0" y="0"/>
          <a:chExt cx="0" cy="0"/>
        </a:xfrm>
      </p:grpSpPr>
      <p:sp>
        <p:nvSpPr>
          <p:cNvPr id="950" name="Google Shape;950;g28cbf98a543_0_37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Poppins"/>
              <a:buNone/>
              <a:defRPr sz="4400" b="0" i="0" u="none" strike="noStrike" cap="none">
                <a:solidFill>
                  <a:schemeClr val="dk1"/>
                </a:solidFill>
                <a:latin typeface="Poppins"/>
                <a:ea typeface="Poppins"/>
                <a:cs typeface="Poppins"/>
                <a:sym typeface="Poppins"/>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a:endParaRPr/>
          </a:p>
        </p:txBody>
      </p:sp>
      <p:sp>
        <p:nvSpPr>
          <p:cNvPr id="951" name="Google Shape;951;g28cbf98a543_0_376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Poppins"/>
                <a:ea typeface="Poppins"/>
                <a:cs typeface="Poppins"/>
                <a:sym typeface="Poppins"/>
              </a:defRPr>
            </a:lvl1pPr>
            <a:lvl2pPr marL="914400" marR="0" lvl="1" indent="-381000" algn="l">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Poppins"/>
                <a:ea typeface="Poppins"/>
                <a:cs typeface="Poppins"/>
                <a:sym typeface="Poppins"/>
              </a:defRPr>
            </a:lvl2pPr>
            <a:lvl3pPr marL="1371600" marR="0" lvl="2" indent="-355600" algn="l">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Poppins"/>
                <a:ea typeface="Poppins"/>
                <a:cs typeface="Poppins"/>
                <a:sym typeface="Poppins"/>
              </a:defRPr>
            </a:lvl3pPr>
            <a:lvl4pPr marL="1828800" marR="0" lvl="3"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4pPr>
            <a:lvl5pPr marL="2286000" marR="0" lvl="4"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5pPr>
            <a:lvl6pPr marL="2743200" marR="0" lvl="5"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6pPr>
            <a:lvl7pPr marL="3200400" marR="0" lvl="6"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7pPr>
            <a:lvl8pPr marL="3657600" marR="0" lvl="7"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8pPr>
            <a:lvl9pPr marL="4114800" marR="0" lvl="8" indent="-349250" algn="l">
              <a:lnSpc>
                <a:spcPct val="90000"/>
              </a:lnSpc>
              <a:spcBef>
                <a:spcPts val="1600"/>
              </a:spcBef>
              <a:spcAft>
                <a:spcPts val="160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9pPr>
          </a:lstStyle>
          <a:p>
            <a:endParaRPr/>
          </a:p>
        </p:txBody>
      </p:sp>
      <p:sp>
        <p:nvSpPr>
          <p:cNvPr id="952" name="Google Shape;952;g28cbf98a543_0_37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9pPr>
          </a:lstStyle>
          <a:p>
            <a:endParaRPr/>
          </a:p>
        </p:txBody>
      </p:sp>
      <p:sp>
        <p:nvSpPr>
          <p:cNvPr id="953" name="Google Shape;953;g28cbf98a543_0_37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9pPr>
          </a:lstStyle>
          <a:p>
            <a:endParaRPr/>
          </a:p>
        </p:txBody>
      </p:sp>
      <p:sp>
        <p:nvSpPr>
          <p:cNvPr id="954" name="Google Shape;954;g28cbf98a543_0_37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rm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955"/>
        <p:cNvGrpSpPr/>
        <p:nvPr/>
      </p:nvGrpSpPr>
      <p:grpSpPr>
        <a:xfrm>
          <a:off x="0" y="0"/>
          <a:ext cx="0" cy="0"/>
          <a:chOff x="0" y="0"/>
          <a:chExt cx="0" cy="0"/>
        </a:xfrm>
      </p:grpSpPr>
      <p:sp>
        <p:nvSpPr>
          <p:cNvPr id="956" name="Google Shape;956;g28cbf98a543_0_3766"/>
          <p:cNvSpPr>
            <a:spLocks noGrp="1"/>
          </p:cNvSpPr>
          <p:nvPr>
            <p:ph type="pic" idx="2"/>
          </p:nvPr>
        </p:nvSpPr>
        <p:spPr>
          <a:xfrm>
            <a:off x="3989196" y="0"/>
            <a:ext cx="8202900" cy="3567300"/>
          </a:xfrm>
          <a:prstGeom prst="rect">
            <a:avLst/>
          </a:prstGeom>
          <a:solidFill>
            <a:srgbClr val="F2F2F2">
              <a:alpha val="23529"/>
            </a:srgbClr>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6"/>
                                        </p:tgtEl>
                                        <p:attrNameLst>
                                          <p:attrName>style.visibility</p:attrName>
                                        </p:attrNameLst>
                                      </p:cBhvr>
                                      <p:to>
                                        <p:strVal val="visible"/>
                                      </p:to>
                                    </p:set>
                                    <p:animEffect transition="in" filter="fade">
                                      <p:cBhvr>
                                        <p:cTn id="7" dur="500"/>
                                        <p:tgtEl>
                                          <p:spTgt spid="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957"/>
        <p:cNvGrpSpPr/>
        <p:nvPr/>
      </p:nvGrpSpPr>
      <p:grpSpPr>
        <a:xfrm>
          <a:off x="0" y="0"/>
          <a:ext cx="0" cy="0"/>
          <a:chOff x="0" y="0"/>
          <a:chExt cx="0" cy="0"/>
        </a:xfrm>
      </p:grpSpPr>
      <p:sp>
        <p:nvSpPr>
          <p:cNvPr id="958" name="Google Shape;958;g28cbf98a543_0_3768"/>
          <p:cNvSpPr>
            <a:spLocks noGrp="1"/>
          </p:cNvSpPr>
          <p:nvPr>
            <p:ph type="pic" idx="2"/>
          </p:nvPr>
        </p:nvSpPr>
        <p:spPr>
          <a:xfrm>
            <a:off x="6547204" y="0"/>
            <a:ext cx="6161100" cy="6858000"/>
          </a:xfrm>
          <a:prstGeom prst="rect">
            <a:avLst/>
          </a:prstGeom>
          <a:noFill/>
          <a:ln>
            <a:noFill/>
          </a:ln>
        </p:spPr>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59"/>
        <p:cNvGrpSpPr/>
        <p:nvPr/>
      </p:nvGrpSpPr>
      <p:grpSpPr>
        <a:xfrm>
          <a:off x="0" y="0"/>
          <a:ext cx="0" cy="0"/>
          <a:chOff x="0" y="0"/>
          <a:chExt cx="0" cy="0"/>
        </a:xfrm>
      </p:grpSpPr>
      <p:sp>
        <p:nvSpPr>
          <p:cNvPr id="960" name="Google Shape;960;g28cbf98a543_0_3770"/>
          <p:cNvSpPr>
            <a:spLocks noGrp="1"/>
          </p:cNvSpPr>
          <p:nvPr>
            <p:ph type="pic" idx="2"/>
          </p:nvPr>
        </p:nvSpPr>
        <p:spPr>
          <a:xfrm>
            <a:off x="0" y="0"/>
            <a:ext cx="12192000" cy="6858000"/>
          </a:xfrm>
          <a:prstGeom prst="rect">
            <a:avLst/>
          </a:prstGeom>
          <a:noFill/>
          <a:ln>
            <a:noFill/>
          </a:ln>
        </p:spPr>
      </p:sp>
      <p:sp>
        <p:nvSpPr>
          <p:cNvPr id="961" name="Google Shape;961;g28cbf98a543_0_3770"/>
          <p:cNvSpPr/>
          <p:nvPr/>
        </p:nvSpPr>
        <p:spPr>
          <a:xfrm>
            <a:off x="5648831" y="728955"/>
            <a:ext cx="1601100" cy="1601100"/>
          </a:xfrm>
          <a:prstGeom prst="ellipse">
            <a:avLst/>
          </a:prstGeom>
          <a:solidFill>
            <a:schemeClr val="lt1"/>
          </a:solidFill>
          <a:ln>
            <a:noFill/>
          </a:ln>
          <a:effectLst>
            <a:outerShdw blurRad="139700" algn="ctr" rotWithShape="0">
              <a:srgbClr val="262626">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oppins"/>
              <a:ea typeface="Poppins"/>
              <a:cs typeface="Poppins"/>
              <a:sym typeface="Poppins"/>
            </a:endParaRPr>
          </a:p>
        </p:txBody>
      </p:sp>
      <p:sp>
        <p:nvSpPr>
          <p:cNvPr id="962" name="Google Shape;962;g28cbf98a543_0_3770"/>
          <p:cNvSpPr/>
          <p:nvPr/>
        </p:nvSpPr>
        <p:spPr>
          <a:xfrm>
            <a:off x="5648831" y="2673674"/>
            <a:ext cx="1690500" cy="1690500"/>
          </a:xfrm>
          <a:prstGeom prst="ellipse">
            <a:avLst/>
          </a:prstGeom>
          <a:solidFill>
            <a:schemeClr val="lt1"/>
          </a:solidFill>
          <a:ln>
            <a:noFill/>
          </a:ln>
          <a:effectLst>
            <a:outerShdw blurRad="139700" algn="ctr" rotWithShape="0">
              <a:srgbClr val="262626">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oppins"/>
              <a:ea typeface="Poppins"/>
              <a:cs typeface="Poppins"/>
              <a:sym typeface="Poppins"/>
            </a:endParaRPr>
          </a:p>
        </p:txBody>
      </p:sp>
      <p:sp>
        <p:nvSpPr>
          <p:cNvPr id="963" name="Google Shape;963;g28cbf98a543_0_3770"/>
          <p:cNvSpPr>
            <a:spLocks noGrp="1"/>
          </p:cNvSpPr>
          <p:nvPr>
            <p:ph type="pic" idx="3"/>
          </p:nvPr>
        </p:nvSpPr>
        <p:spPr>
          <a:xfrm>
            <a:off x="5648831" y="4622725"/>
            <a:ext cx="1601100" cy="1601100"/>
          </a:xfrm>
          <a:prstGeom prst="rect">
            <a:avLst/>
          </a:prstGeom>
          <a:noFill/>
          <a:ln>
            <a:noFill/>
          </a:ln>
        </p:spPr>
      </p:sp>
      <p:sp>
        <p:nvSpPr>
          <p:cNvPr id="964" name="Google Shape;964;g28cbf98a543_0_3770"/>
          <p:cNvSpPr>
            <a:spLocks noGrp="1"/>
          </p:cNvSpPr>
          <p:nvPr>
            <p:ph type="pic" idx="4"/>
          </p:nvPr>
        </p:nvSpPr>
        <p:spPr>
          <a:xfrm>
            <a:off x="5648831" y="2718186"/>
            <a:ext cx="1601100" cy="1601100"/>
          </a:xfrm>
          <a:prstGeom prst="rect">
            <a:avLst/>
          </a:prstGeom>
          <a:noFill/>
          <a:ln>
            <a:noFill/>
          </a:ln>
        </p:spPr>
      </p:sp>
      <p:sp>
        <p:nvSpPr>
          <p:cNvPr id="965" name="Google Shape;965;g28cbf98a543_0_3770"/>
          <p:cNvSpPr>
            <a:spLocks noGrp="1"/>
          </p:cNvSpPr>
          <p:nvPr>
            <p:ph type="pic" idx="5"/>
          </p:nvPr>
        </p:nvSpPr>
        <p:spPr>
          <a:xfrm>
            <a:off x="5648831" y="728955"/>
            <a:ext cx="1601100" cy="1601100"/>
          </a:xfrm>
          <a:prstGeom prst="rect">
            <a:avLst/>
          </a:prstGeom>
          <a:noFill/>
          <a:ln>
            <a:noFill/>
          </a:ln>
        </p:spPr>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66"/>
        <p:cNvGrpSpPr/>
        <p:nvPr/>
      </p:nvGrpSpPr>
      <p:grpSpPr>
        <a:xfrm>
          <a:off x="0" y="0"/>
          <a:ext cx="0" cy="0"/>
          <a:chOff x="0" y="0"/>
          <a:chExt cx="0" cy="0"/>
        </a:xfrm>
      </p:grpSpPr>
      <p:sp>
        <p:nvSpPr>
          <p:cNvPr id="967" name="Google Shape;967;g28cbf98a543_0_3777"/>
          <p:cNvSpPr>
            <a:spLocks noGrp="1"/>
          </p:cNvSpPr>
          <p:nvPr>
            <p:ph type="pic" idx="2"/>
          </p:nvPr>
        </p:nvSpPr>
        <p:spPr>
          <a:xfrm>
            <a:off x="1520687" y="0"/>
            <a:ext cx="4202100" cy="6858000"/>
          </a:xfrm>
          <a:prstGeom prst="rect">
            <a:avLst/>
          </a:prstGeom>
          <a:noFill/>
          <a:ln>
            <a:noFill/>
          </a:ln>
        </p:spPr>
      </p:sp>
      <p:sp>
        <p:nvSpPr>
          <p:cNvPr id="968" name="Google Shape;968;g28cbf98a543_0_3777"/>
          <p:cNvSpPr>
            <a:spLocks noGrp="1"/>
          </p:cNvSpPr>
          <p:nvPr>
            <p:ph type="pic" idx="3"/>
          </p:nvPr>
        </p:nvSpPr>
        <p:spPr>
          <a:xfrm>
            <a:off x="5722697" y="0"/>
            <a:ext cx="6469200" cy="3429300"/>
          </a:xfrm>
          <a:prstGeom prst="rect">
            <a:avLst/>
          </a:prstGeom>
          <a:noFill/>
          <a:ln>
            <a:noFill/>
          </a:ln>
        </p:spPr>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69"/>
        <p:cNvGrpSpPr/>
        <p:nvPr/>
      </p:nvGrpSpPr>
      <p:grpSpPr>
        <a:xfrm>
          <a:off x="0" y="0"/>
          <a:ext cx="0" cy="0"/>
          <a:chOff x="0" y="0"/>
          <a:chExt cx="0" cy="0"/>
        </a:xfrm>
      </p:grpSpPr>
      <p:sp>
        <p:nvSpPr>
          <p:cNvPr id="970" name="Google Shape;970;g28cbf98a543_0_3780"/>
          <p:cNvSpPr>
            <a:spLocks noGrp="1"/>
          </p:cNvSpPr>
          <p:nvPr>
            <p:ph type="pic" idx="2"/>
          </p:nvPr>
        </p:nvSpPr>
        <p:spPr>
          <a:xfrm>
            <a:off x="0" y="-19878"/>
            <a:ext cx="12192000" cy="6858000"/>
          </a:xfrm>
          <a:prstGeom prst="rect">
            <a:avLst/>
          </a:prstGeom>
          <a:noFill/>
          <a:ln>
            <a:noFill/>
          </a:ln>
        </p:spPr>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5"/>
        <p:cNvGrpSpPr/>
        <p:nvPr/>
      </p:nvGrpSpPr>
      <p:grpSpPr>
        <a:xfrm>
          <a:off x="0" y="0"/>
          <a:ext cx="0" cy="0"/>
          <a:chOff x="0" y="0"/>
          <a:chExt cx="0" cy="0"/>
        </a:xfrm>
      </p:grpSpPr>
      <p:sp>
        <p:nvSpPr>
          <p:cNvPr id="976" name="Google Shape;976;g2971542c58f_0_327"/>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977" name="Google Shape;977;g2971542c58f_0_327"/>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978" name="Google Shape;978;g2971542c58f_0_3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9"/>
        <p:cNvGrpSpPr/>
        <p:nvPr/>
      </p:nvGrpSpPr>
      <p:grpSpPr>
        <a:xfrm>
          <a:off x="0" y="0"/>
          <a:ext cx="0" cy="0"/>
          <a:chOff x="0" y="0"/>
          <a:chExt cx="0" cy="0"/>
        </a:xfrm>
      </p:grpSpPr>
      <p:sp>
        <p:nvSpPr>
          <p:cNvPr id="980" name="Google Shape;980;g2971542c58f_0_331"/>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81" name="Google Shape;981;g2971542c58f_0_3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2"/>
        <p:cNvGrpSpPr/>
        <p:nvPr/>
      </p:nvGrpSpPr>
      <p:grpSpPr>
        <a:xfrm>
          <a:off x="0" y="0"/>
          <a:ext cx="0" cy="0"/>
          <a:chOff x="0" y="0"/>
          <a:chExt cx="0" cy="0"/>
        </a:xfrm>
      </p:grpSpPr>
      <p:sp>
        <p:nvSpPr>
          <p:cNvPr id="983" name="Google Shape;983;g2971542c58f_0_33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84" name="Google Shape;984;g2971542c58f_0_33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985" name="Google Shape;985;g2971542c58f_0_3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6"/>
        <p:cNvGrpSpPr/>
        <p:nvPr/>
      </p:nvGrpSpPr>
      <p:grpSpPr>
        <a:xfrm>
          <a:off x="0" y="0"/>
          <a:ext cx="0" cy="0"/>
          <a:chOff x="0" y="0"/>
          <a:chExt cx="0" cy="0"/>
        </a:xfrm>
      </p:grpSpPr>
      <p:sp>
        <p:nvSpPr>
          <p:cNvPr id="987" name="Google Shape;987;g2971542c58f_0_33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88" name="Google Shape;988;g2971542c58f_0_338"/>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89" name="Google Shape;989;g2971542c58f_0_33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90" name="Google Shape;990;g2971542c58f_0_3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86"/>
        <p:cNvGrpSpPr/>
        <p:nvPr/>
      </p:nvGrpSpPr>
      <p:grpSpPr>
        <a:xfrm>
          <a:off x="0" y="0"/>
          <a:ext cx="0" cy="0"/>
          <a:chOff x="0" y="0"/>
          <a:chExt cx="0" cy="0"/>
        </a:xfrm>
      </p:grpSpPr>
      <p:sp>
        <p:nvSpPr>
          <p:cNvPr id="87" name="Google Shape;87;g24bddcc6270_1_827"/>
          <p:cNvSpPr>
            <a:spLocks noGrp="1"/>
          </p:cNvSpPr>
          <p:nvPr>
            <p:ph type="pic" idx="2"/>
          </p:nvPr>
        </p:nvSpPr>
        <p:spPr>
          <a:xfrm>
            <a:off x="1520687" y="0"/>
            <a:ext cx="4202100" cy="6858000"/>
          </a:xfrm>
          <a:prstGeom prst="rect">
            <a:avLst/>
          </a:prstGeom>
          <a:noFill/>
          <a:ln>
            <a:noFill/>
          </a:ln>
        </p:spPr>
      </p:sp>
      <p:sp>
        <p:nvSpPr>
          <p:cNvPr id="88" name="Google Shape;88;g24bddcc6270_1_827"/>
          <p:cNvSpPr>
            <a:spLocks noGrp="1"/>
          </p:cNvSpPr>
          <p:nvPr>
            <p:ph type="pic" idx="3"/>
          </p:nvPr>
        </p:nvSpPr>
        <p:spPr>
          <a:xfrm>
            <a:off x="5722697" y="0"/>
            <a:ext cx="6469200" cy="3429300"/>
          </a:xfrm>
          <a:prstGeom prst="rect">
            <a:avLst/>
          </a:prstGeom>
          <a:noFill/>
          <a:ln>
            <a:noFill/>
          </a:ln>
        </p:spPr>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1"/>
        <p:cNvGrpSpPr/>
        <p:nvPr/>
      </p:nvGrpSpPr>
      <p:grpSpPr>
        <a:xfrm>
          <a:off x="0" y="0"/>
          <a:ext cx="0" cy="0"/>
          <a:chOff x="0" y="0"/>
          <a:chExt cx="0" cy="0"/>
        </a:xfrm>
      </p:grpSpPr>
      <p:sp>
        <p:nvSpPr>
          <p:cNvPr id="992" name="Google Shape;992;g2971542c58f_0_34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93" name="Google Shape;993;g2971542c58f_0_3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4"/>
        <p:cNvGrpSpPr/>
        <p:nvPr/>
      </p:nvGrpSpPr>
      <p:grpSpPr>
        <a:xfrm>
          <a:off x="0" y="0"/>
          <a:ext cx="0" cy="0"/>
          <a:chOff x="0" y="0"/>
          <a:chExt cx="0" cy="0"/>
        </a:xfrm>
      </p:grpSpPr>
      <p:sp>
        <p:nvSpPr>
          <p:cNvPr id="995" name="Google Shape;995;g2971542c58f_0_346"/>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996" name="Google Shape;996;g2971542c58f_0_346"/>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97" name="Google Shape;997;g2971542c58f_0_3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8"/>
        <p:cNvGrpSpPr/>
        <p:nvPr/>
      </p:nvGrpSpPr>
      <p:grpSpPr>
        <a:xfrm>
          <a:off x="0" y="0"/>
          <a:ext cx="0" cy="0"/>
          <a:chOff x="0" y="0"/>
          <a:chExt cx="0" cy="0"/>
        </a:xfrm>
      </p:grpSpPr>
      <p:sp>
        <p:nvSpPr>
          <p:cNvPr id="999" name="Google Shape;999;g2971542c58f_0_350"/>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000" name="Google Shape;1000;g2971542c58f_0_3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1"/>
        <p:cNvGrpSpPr/>
        <p:nvPr/>
      </p:nvGrpSpPr>
      <p:grpSpPr>
        <a:xfrm>
          <a:off x="0" y="0"/>
          <a:ext cx="0" cy="0"/>
          <a:chOff x="0" y="0"/>
          <a:chExt cx="0" cy="0"/>
        </a:xfrm>
      </p:grpSpPr>
      <p:sp>
        <p:nvSpPr>
          <p:cNvPr id="1002" name="Google Shape;1002;g2971542c58f_0_35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3" name="Google Shape;1003;g2971542c58f_0_353"/>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004" name="Google Shape;1004;g2971542c58f_0_353"/>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05" name="Google Shape;1005;g2971542c58f_0_353"/>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006" name="Google Shape;1006;g2971542c58f_0_35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7"/>
        <p:cNvGrpSpPr/>
        <p:nvPr/>
      </p:nvGrpSpPr>
      <p:grpSpPr>
        <a:xfrm>
          <a:off x="0" y="0"/>
          <a:ext cx="0" cy="0"/>
          <a:chOff x="0" y="0"/>
          <a:chExt cx="0" cy="0"/>
        </a:xfrm>
      </p:grpSpPr>
      <p:sp>
        <p:nvSpPr>
          <p:cNvPr id="1008" name="Google Shape;1008;g2971542c58f_0_359"/>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009" name="Google Shape;1009;g2971542c58f_0_35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0"/>
        <p:cNvGrpSpPr/>
        <p:nvPr/>
      </p:nvGrpSpPr>
      <p:grpSpPr>
        <a:xfrm>
          <a:off x="0" y="0"/>
          <a:ext cx="0" cy="0"/>
          <a:chOff x="0" y="0"/>
          <a:chExt cx="0" cy="0"/>
        </a:xfrm>
      </p:grpSpPr>
      <p:sp>
        <p:nvSpPr>
          <p:cNvPr id="1011" name="Google Shape;1011;g2971542c58f_0_362"/>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012" name="Google Shape;1012;g2971542c58f_0_362"/>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013" name="Google Shape;1013;g2971542c58f_0_36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4"/>
        <p:cNvGrpSpPr/>
        <p:nvPr/>
      </p:nvGrpSpPr>
      <p:grpSpPr>
        <a:xfrm>
          <a:off x="0" y="0"/>
          <a:ext cx="0" cy="0"/>
          <a:chOff x="0" y="0"/>
          <a:chExt cx="0" cy="0"/>
        </a:xfrm>
      </p:grpSpPr>
      <p:sp>
        <p:nvSpPr>
          <p:cNvPr id="1015" name="Google Shape;1015;g2971542c58f_0_36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6"/>
        <p:cNvGrpSpPr/>
        <p:nvPr/>
      </p:nvGrpSpPr>
      <p:grpSpPr>
        <a:xfrm>
          <a:off x="0" y="0"/>
          <a:ext cx="0" cy="0"/>
          <a:chOff x="0" y="0"/>
          <a:chExt cx="0" cy="0"/>
        </a:xfrm>
      </p:grpSpPr>
      <p:sp>
        <p:nvSpPr>
          <p:cNvPr id="1017" name="Google Shape;1017;g2971542c58f_0_3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18" name="Google Shape;1018;g2971542c58f_0_36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19" name="Google Shape;1019;g2971542c58f_0_3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1020" name="Google Shape;1020;g2971542c58f_0_3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1021" name="Google Shape;1021;g2971542c58f_0_3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1022"/>
        <p:cNvGrpSpPr/>
        <p:nvPr/>
      </p:nvGrpSpPr>
      <p:grpSpPr>
        <a:xfrm>
          <a:off x="0" y="0"/>
          <a:ext cx="0" cy="0"/>
          <a:chOff x="0" y="0"/>
          <a:chExt cx="0" cy="0"/>
        </a:xfrm>
      </p:grpSpPr>
      <p:sp>
        <p:nvSpPr>
          <p:cNvPr id="1023" name="Google Shape;1023;g2971542c58f_0_374"/>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1pPr>
            <a:lvl2pPr lvl="1"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2pPr>
            <a:lvl3pPr lvl="2"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3pPr>
            <a:lvl4pPr lvl="3"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4pPr>
            <a:lvl5pPr lvl="4"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5pPr>
            <a:lvl6pPr lvl="5"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6pPr>
            <a:lvl7pPr lvl="6"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7pPr>
            <a:lvl8pPr lvl="7"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8pPr>
            <a:lvl9pPr lvl="8" algn="l" rtl="0">
              <a:lnSpc>
                <a:spcPct val="100000"/>
              </a:lnSpc>
              <a:spcBef>
                <a:spcPts val="0"/>
              </a:spcBef>
              <a:spcAft>
                <a:spcPts val="0"/>
              </a:spcAft>
              <a:buClr>
                <a:srgbClr val="FFFFFF"/>
              </a:buClr>
              <a:buSzPts val="3100"/>
              <a:buFont typeface="Arial"/>
              <a:buNone/>
              <a:defRPr sz="3100">
                <a:solidFill>
                  <a:srgbClr val="FFFFFF"/>
                </a:solidFill>
                <a:latin typeface="Arial"/>
                <a:ea typeface="Arial"/>
                <a:cs typeface="Arial"/>
                <a:sym typeface="Arial"/>
              </a:defRPr>
            </a:lvl9pPr>
          </a:lstStyle>
          <a:p>
            <a:endParaRPr/>
          </a:p>
        </p:txBody>
      </p:sp>
      <p:sp>
        <p:nvSpPr>
          <p:cNvPr id="1024" name="Google Shape;1024;g2971542c58f_0_374"/>
          <p:cNvSpPr/>
          <p:nvPr/>
        </p:nvSpPr>
        <p:spPr>
          <a:xfrm rot="5400000">
            <a:off x="-693249" y="5890114"/>
            <a:ext cx="1699096" cy="312601"/>
          </a:xfrm>
          <a:prstGeom prst="rect">
            <a:avLst/>
          </a:prstGeom>
          <a:noFill/>
          <a:ln>
            <a:noFill/>
          </a:ln>
        </p:spPr>
      </p:sp>
      <p:sp>
        <p:nvSpPr>
          <p:cNvPr id="1025" name="Google Shape;1025;g2971542c58f_0_374"/>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1pPr>
            <a:lvl2pPr lvl="1"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2pPr>
            <a:lvl3pPr lvl="2"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3pPr>
            <a:lvl4pPr lvl="3"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4pPr>
            <a:lvl5pPr lvl="4"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5pPr>
            <a:lvl6pPr lvl="5"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6pPr>
            <a:lvl7pPr lvl="6"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7pPr>
            <a:lvl8pPr lvl="7"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8pPr>
            <a:lvl9pPr lvl="8" algn="l" rtl="0">
              <a:lnSpc>
                <a:spcPct val="90000"/>
              </a:lnSpc>
              <a:spcBef>
                <a:spcPts val="0"/>
              </a:spcBef>
              <a:spcAft>
                <a:spcPts val="0"/>
              </a:spcAft>
              <a:buClr>
                <a:srgbClr val="FFFFFF"/>
              </a:buClr>
              <a:buSzPts val="1100"/>
              <a:buNone/>
              <a:defRPr sz="1100">
                <a:solidFill>
                  <a:srgbClr val="FFFFFF"/>
                </a:solidFill>
                <a:latin typeface="Arial"/>
                <a:ea typeface="Arial"/>
                <a:cs typeface="Arial"/>
                <a:sym typeface="Arial"/>
              </a:defRPr>
            </a:lvl9pPr>
          </a:lstStyle>
          <a:p>
            <a:endParaRPr/>
          </a:p>
        </p:txBody>
      </p:sp>
      <p:sp>
        <p:nvSpPr>
          <p:cNvPr id="1026" name="Google Shape;1026;g2971542c58f_0_374"/>
          <p:cNvSpPr/>
          <p:nvPr/>
        </p:nvSpPr>
        <p:spPr>
          <a:xfrm>
            <a:off x="9753600" y="6093293"/>
            <a:ext cx="1828801" cy="376108"/>
          </a:xfrm>
          <a:prstGeom prst="rect">
            <a:avLst/>
          </a:prstGeom>
          <a:noFill/>
          <a:ln>
            <a:noFill/>
          </a:ln>
        </p:spPr>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027"/>
        <p:cNvGrpSpPr/>
        <p:nvPr/>
      </p:nvGrpSpPr>
      <p:grpSpPr>
        <a:xfrm>
          <a:off x="0" y="0"/>
          <a:ext cx="0" cy="0"/>
          <a:chOff x="0" y="0"/>
          <a:chExt cx="0" cy="0"/>
        </a:xfrm>
      </p:grpSpPr>
      <p:sp>
        <p:nvSpPr>
          <p:cNvPr id="1028" name="Google Shape;1028;g2971542c58f_0_3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29" name="Google Shape;1029;g2971542c58f_0_37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30" name="Google Shape;1030;g2971542c58f_0_37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1031" name="Google Shape;1031;g2971542c58f_0_3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1032" name="Google Shape;1032;g2971542c58f_0_3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g24bddcc6270_1_8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Poppins"/>
              <a:buNone/>
              <a:defRPr sz="4400" b="0" i="0" u="none" strike="noStrike" cap="none">
                <a:solidFill>
                  <a:schemeClr val="dk1"/>
                </a:solidFill>
                <a:latin typeface="Poppins"/>
                <a:ea typeface="Poppins"/>
                <a:cs typeface="Poppins"/>
                <a:sym typeface="Poppins"/>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a:endParaRPr/>
          </a:p>
        </p:txBody>
      </p:sp>
      <p:sp>
        <p:nvSpPr>
          <p:cNvPr id="19" name="Google Shape;19;g24bddcc6270_1_8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Poppins"/>
                <a:ea typeface="Poppins"/>
                <a:cs typeface="Poppins"/>
                <a:sym typeface="Poppins"/>
              </a:defRPr>
            </a:lvl1pPr>
            <a:lvl2pPr marL="914400" marR="0" lvl="1" indent="-381000" algn="l">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Poppins"/>
                <a:ea typeface="Poppins"/>
                <a:cs typeface="Poppins"/>
                <a:sym typeface="Poppins"/>
              </a:defRPr>
            </a:lvl2pPr>
            <a:lvl3pPr marL="1371600" marR="0" lvl="2" indent="-355600" algn="l">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Poppins"/>
                <a:ea typeface="Poppins"/>
                <a:cs typeface="Poppins"/>
                <a:sym typeface="Poppins"/>
              </a:defRPr>
            </a:lvl3pPr>
            <a:lvl4pPr marL="1828800" marR="0" lvl="3"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4pPr>
            <a:lvl5pPr marL="2286000" marR="0" lvl="4"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5pPr>
            <a:lvl6pPr marL="2743200" marR="0" lvl="5"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6pPr>
            <a:lvl7pPr marL="3200400" marR="0" lvl="6"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7pPr>
            <a:lvl8pPr marL="3657600" marR="0" lvl="7"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8pPr>
            <a:lvl9pPr marL="4114800" marR="0" lvl="8" indent="-349250" algn="l">
              <a:lnSpc>
                <a:spcPct val="90000"/>
              </a:lnSpc>
              <a:spcBef>
                <a:spcPts val="1600"/>
              </a:spcBef>
              <a:spcAft>
                <a:spcPts val="160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9pPr>
          </a:lstStyle>
          <a:p>
            <a:endParaRPr/>
          </a:p>
        </p:txBody>
      </p:sp>
      <p:sp>
        <p:nvSpPr>
          <p:cNvPr id="20" name="Google Shape;20;g24bddcc6270_1_8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9pPr>
          </a:lstStyle>
          <a:p>
            <a:endParaRPr/>
          </a:p>
        </p:txBody>
      </p:sp>
      <p:sp>
        <p:nvSpPr>
          <p:cNvPr id="21" name="Google Shape;21;g24bddcc6270_1_8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9pPr>
          </a:lstStyle>
          <a:p>
            <a:endParaRPr/>
          </a:p>
        </p:txBody>
      </p:sp>
      <p:sp>
        <p:nvSpPr>
          <p:cNvPr id="22" name="Google Shape;22;g24bddcc6270_1_8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rm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9"/>
        <p:cNvGrpSpPr/>
        <p:nvPr/>
      </p:nvGrpSpPr>
      <p:grpSpPr>
        <a:xfrm>
          <a:off x="0" y="0"/>
          <a:ext cx="0" cy="0"/>
          <a:chOff x="0" y="0"/>
          <a:chExt cx="0" cy="0"/>
        </a:xfrm>
      </p:grpSpPr>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1033"/>
        <p:cNvGrpSpPr/>
        <p:nvPr/>
      </p:nvGrpSpPr>
      <p:grpSpPr>
        <a:xfrm>
          <a:off x="0" y="0"/>
          <a:ext cx="0" cy="0"/>
          <a:chOff x="0" y="0"/>
          <a:chExt cx="0" cy="0"/>
        </a:xfrm>
      </p:grpSpPr>
      <p:sp>
        <p:nvSpPr>
          <p:cNvPr id="1034" name="Google Shape;1034;g2971542c58f_0_385"/>
          <p:cNvSpPr txBox="1">
            <a:spLocks noGrp="1"/>
          </p:cNvSpPr>
          <p:nvPr>
            <p:ph type="ctrTitle"/>
          </p:nvPr>
        </p:nvSpPr>
        <p:spPr>
          <a:xfrm>
            <a:off x="794467" y="3874951"/>
            <a:ext cx="8205900" cy="15840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7700"/>
              <a:buNone/>
              <a:defRPr sz="7700"/>
            </a:lvl1pPr>
            <a:lvl2pPr lvl="1" algn="ctr" rtl="0">
              <a:lnSpc>
                <a:spcPct val="100000"/>
              </a:lnSpc>
              <a:spcBef>
                <a:spcPts val="0"/>
              </a:spcBef>
              <a:spcAft>
                <a:spcPts val="0"/>
              </a:spcAft>
              <a:buSzPts val="7700"/>
              <a:buNone/>
              <a:defRPr sz="7700"/>
            </a:lvl2pPr>
            <a:lvl3pPr lvl="2" algn="ctr" rtl="0">
              <a:lnSpc>
                <a:spcPct val="100000"/>
              </a:lnSpc>
              <a:spcBef>
                <a:spcPts val="0"/>
              </a:spcBef>
              <a:spcAft>
                <a:spcPts val="0"/>
              </a:spcAft>
              <a:buSzPts val="7700"/>
              <a:buNone/>
              <a:defRPr sz="7700"/>
            </a:lvl3pPr>
            <a:lvl4pPr lvl="3" algn="ctr" rtl="0">
              <a:lnSpc>
                <a:spcPct val="100000"/>
              </a:lnSpc>
              <a:spcBef>
                <a:spcPts val="0"/>
              </a:spcBef>
              <a:spcAft>
                <a:spcPts val="0"/>
              </a:spcAft>
              <a:buSzPts val="7700"/>
              <a:buNone/>
              <a:defRPr sz="7700"/>
            </a:lvl4pPr>
            <a:lvl5pPr lvl="4" algn="ctr" rtl="0">
              <a:lnSpc>
                <a:spcPct val="100000"/>
              </a:lnSpc>
              <a:spcBef>
                <a:spcPts val="0"/>
              </a:spcBef>
              <a:spcAft>
                <a:spcPts val="0"/>
              </a:spcAft>
              <a:buSzPts val="7700"/>
              <a:buNone/>
              <a:defRPr sz="7700"/>
            </a:lvl5pPr>
            <a:lvl6pPr lvl="5" algn="ctr" rtl="0">
              <a:lnSpc>
                <a:spcPct val="100000"/>
              </a:lnSpc>
              <a:spcBef>
                <a:spcPts val="0"/>
              </a:spcBef>
              <a:spcAft>
                <a:spcPts val="0"/>
              </a:spcAft>
              <a:buSzPts val="7700"/>
              <a:buNone/>
              <a:defRPr sz="7700"/>
            </a:lvl6pPr>
            <a:lvl7pPr lvl="6" algn="ctr" rtl="0">
              <a:lnSpc>
                <a:spcPct val="100000"/>
              </a:lnSpc>
              <a:spcBef>
                <a:spcPts val="0"/>
              </a:spcBef>
              <a:spcAft>
                <a:spcPts val="0"/>
              </a:spcAft>
              <a:buSzPts val="7700"/>
              <a:buNone/>
              <a:defRPr sz="7700"/>
            </a:lvl7pPr>
            <a:lvl8pPr lvl="7" algn="ctr" rtl="0">
              <a:lnSpc>
                <a:spcPct val="100000"/>
              </a:lnSpc>
              <a:spcBef>
                <a:spcPts val="0"/>
              </a:spcBef>
              <a:spcAft>
                <a:spcPts val="0"/>
              </a:spcAft>
              <a:buSzPts val="7700"/>
              <a:buNone/>
              <a:defRPr sz="7700"/>
            </a:lvl8pPr>
            <a:lvl9pPr lvl="8" algn="ctr" rtl="0">
              <a:lnSpc>
                <a:spcPct val="100000"/>
              </a:lnSpc>
              <a:spcBef>
                <a:spcPts val="0"/>
              </a:spcBef>
              <a:spcAft>
                <a:spcPts val="0"/>
              </a:spcAft>
              <a:buSzPts val="7700"/>
              <a:buNone/>
              <a:defRPr sz="7700"/>
            </a:lvl9pPr>
          </a:lstStyle>
          <a:p>
            <a:endParaRPr/>
          </a:p>
        </p:txBody>
      </p:sp>
      <p:sp>
        <p:nvSpPr>
          <p:cNvPr id="1035" name="Google Shape;1035;g2971542c58f_0_385"/>
          <p:cNvSpPr/>
          <p:nvPr/>
        </p:nvSpPr>
        <p:spPr>
          <a:xfrm>
            <a:off x="794467" y="5857225"/>
            <a:ext cx="8022300" cy="1683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wo Content">
  <p:cSld name="TWO_OBJECTS_1">
    <p:spTree>
      <p:nvGrpSpPr>
        <p:cNvPr id="1" name="Shape 1036"/>
        <p:cNvGrpSpPr/>
        <p:nvPr/>
      </p:nvGrpSpPr>
      <p:grpSpPr>
        <a:xfrm>
          <a:off x="0" y="0"/>
          <a:ext cx="0" cy="0"/>
          <a:chOff x="0" y="0"/>
          <a:chExt cx="0" cy="0"/>
        </a:xfrm>
      </p:grpSpPr>
      <p:sp>
        <p:nvSpPr>
          <p:cNvPr id="1037" name="Google Shape;1037;g2971542c58f_0_3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38" name="Google Shape;1038;g2971542c58f_0_38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39" name="Google Shape;1039;g2971542c58f_0_38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40" name="Google Shape;1040;g2971542c58f_0_3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1041" name="Google Shape;1041;g2971542c58f_0_3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1042" name="Google Shape;1042;g2971542c58f_0_3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43"/>
        <p:cNvGrpSpPr/>
        <p:nvPr/>
      </p:nvGrpSpPr>
      <p:grpSpPr>
        <a:xfrm>
          <a:off x="0" y="0"/>
          <a:ext cx="0" cy="0"/>
          <a:chOff x="0" y="0"/>
          <a:chExt cx="0" cy="0"/>
        </a:xfrm>
      </p:grpSpPr>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44"/>
        <p:cNvGrpSpPr/>
        <p:nvPr/>
      </p:nvGrpSpPr>
      <p:grpSpPr>
        <a:xfrm>
          <a:off x="0" y="0"/>
          <a:ext cx="0" cy="0"/>
          <a:chOff x="0" y="0"/>
          <a:chExt cx="0" cy="0"/>
        </a:xfrm>
      </p:grpSpPr>
      <p:sp>
        <p:nvSpPr>
          <p:cNvPr id="1045" name="Google Shape;1045;g2971542c58f_0_396"/>
          <p:cNvSpPr>
            <a:spLocks noGrp="1"/>
          </p:cNvSpPr>
          <p:nvPr>
            <p:ph type="pic" idx="2"/>
          </p:nvPr>
        </p:nvSpPr>
        <p:spPr>
          <a:xfrm>
            <a:off x="0" y="-19878"/>
            <a:ext cx="12192000" cy="6858000"/>
          </a:xfrm>
          <a:prstGeom prst="rect">
            <a:avLst/>
          </a:prstGeom>
          <a:noFill/>
          <a:ln>
            <a:noFill/>
          </a:ln>
        </p:spPr>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2"/>
        <p:cNvGrpSpPr/>
        <p:nvPr/>
      </p:nvGrpSpPr>
      <p:grpSpPr>
        <a:xfrm>
          <a:off x="0" y="0"/>
          <a:ext cx="0" cy="0"/>
          <a:chOff x="0" y="0"/>
          <a:chExt cx="0" cy="0"/>
        </a:xfrm>
      </p:grpSpPr>
      <p:sp>
        <p:nvSpPr>
          <p:cNvPr id="1053" name="Google Shape;1053;g2971542c58f_0_768"/>
          <p:cNvSpPr txBox="1">
            <a:spLocks noGrp="1"/>
          </p:cNvSpPr>
          <p:nvPr>
            <p:ph type="ctrTitle"/>
          </p:nvPr>
        </p:nvSpPr>
        <p:spPr>
          <a:xfrm>
            <a:off x="1524000" y="1122363"/>
            <a:ext cx="9144000" cy="2387700"/>
          </a:xfrm>
          <a:prstGeom prst="rect">
            <a:avLst/>
          </a:prstGeom>
          <a:noFill/>
          <a:ln>
            <a:noFill/>
          </a:ln>
        </p:spPr>
        <p:txBody>
          <a:bodyPr spcFirstLastPara="1" wrap="square" lIns="91525" tIns="45750" rIns="91525" bIns="4575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4" name="Google Shape;1054;g2971542c58f_0_768"/>
          <p:cNvSpPr txBox="1">
            <a:spLocks noGrp="1"/>
          </p:cNvSpPr>
          <p:nvPr>
            <p:ph type="subTitle" idx="1"/>
          </p:nvPr>
        </p:nvSpPr>
        <p:spPr>
          <a:xfrm>
            <a:off x="1524000" y="3602038"/>
            <a:ext cx="9144000" cy="1655700"/>
          </a:xfrm>
          <a:prstGeom prst="rect">
            <a:avLst/>
          </a:prstGeom>
          <a:noFill/>
          <a:ln>
            <a:noFill/>
          </a:ln>
        </p:spPr>
        <p:txBody>
          <a:bodyPr spcFirstLastPara="1" wrap="square" lIns="91525" tIns="45750" rIns="91525" bIns="45750" anchor="t" anchorCtr="0">
            <a:normAutofit/>
          </a:bodyPr>
          <a:lstStyle>
            <a:lvl1pPr lvl="0" algn="ctr" rtl="0">
              <a:lnSpc>
                <a:spcPct val="90000"/>
              </a:lnSpc>
              <a:spcBef>
                <a:spcPts val="11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055" name="Google Shape;1055;g2971542c58f_0_768"/>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6" name="Google Shape;1056;g2971542c58f_0_768"/>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7" name="Google Shape;1057;g2971542c58f_0_768"/>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8"/>
        <p:cNvGrpSpPr/>
        <p:nvPr/>
      </p:nvGrpSpPr>
      <p:grpSpPr>
        <a:xfrm>
          <a:off x="0" y="0"/>
          <a:ext cx="0" cy="0"/>
          <a:chOff x="0" y="0"/>
          <a:chExt cx="0" cy="0"/>
        </a:xfrm>
      </p:grpSpPr>
      <p:sp>
        <p:nvSpPr>
          <p:cNvPr id="1059" name="Google Shape;1059;g2971542c58f_0_774"/>
          <p:cNvSpPr txBox="1">
            <a:spLocks noGrp="1"/>
          </p:cNvSpPr>
          <p:nvPr>
            <p:ph type="title"/>
          </p:nvPr>
        </p:nvSpPr>
        <p:spPr>
          <a:xfrm>
            <a:off x="838200" y="365125"/>
            <a:ext cx="10515600" cy="1325700"/>
          </a:xfrm>
          <a:prstGeom prst="rect">
            <a:avLst/>
          </a:prstGeom>
          <a:noFill/>
          <a:ln>
            <a:noFill/>
          </a:ln>
        </p:spPr>
        <p:txBody>
          <a:bodyPr spcFirstLastPara="1" wrap="square" lIns="91525" tIns="45750" rIns="91525" bIns="4575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0" name="Google Shape;1060;g2971542c58f_0_774"/>
          <p:cNvSpPr txBox="1">
            <a:spLocks noGrp="1"/>
          </p:cNvSpPr>
          <p:nvPr>
            <p:ph type="body" idx="1"/>
          </p:nvPr>
        </p:nvSpPr>
        <p:spPr>
          <a:xfrm>
            <a:off x="838200" y="1825625"/>
            <a:ext cx="10515600" cy="4351200"/>
          </a:xfrm>
          <a:prstGeom prst="rect">
            <a:avLst/>
          </a:prstGeom>
          <a:noFill/>
          <a:ln>
            <a:noFill/>
          </a:ln>
        </p:spPr>
        <p:txBody>
          <a:bodyPr spcFirstLastPara="1" wrap="square" lIns="91525" tIns="45750" rIns="91525" bIns="4575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61" name="Google Shape;1061;g2971542c58f_0_774"/>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2" name="Google Shape;1062;g2971542c58f_0_774"/>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3" name="Google Shape;1063;g2971542c58f_0_774"/>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4"/>
        <p:cNvGrpSpPr/>
        <p:nvPr/>
      </p:nvGrpSpPr>
      <p:grpSpPr>
        <a:xfrm>
          <a:off x="0" y="0"/>
          <a:ext cx="0" cy="0"/>
          <a:chOff x="0" y="0"/>
          <a:chExt cx="0" cy="0"/>
        </a:xfrm>
      </p:grpSpPr>
      <p:sp>
        <p:nvSpPr>
          <p:cNvPr id="1065" name="Google Shape;1065;g2971542c58f_0_780"/>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6" name="Google Shape;1066;g2971542c58f_0_780"/>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7" name="Google Shape;1067;g2971542c58f_0_780"/>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1068"/>
        <p:cNvGrpSpPr/>
        <p:nvPr/>
      </p:nvGrpSpPr>
      <p:grpSpPr>
        <a:xfrm>
          <a:off x="0" y="0"/>
          <a:ext cx="0" cy="0"/>
          <a:chOff x="0" y="0"/>
          <a:chExt cx="0" cy="0"/>
        </a:xfrm>
      </p:grpSpPr>
      <p:sp>
        <p:nvSpPr>
          <p:cNvPr id="1069" name="Google Shape;1069;g2971542c58f_0_784"/>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1pPr>
            <a:lvl2pPr lvl="1"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2pPr>
            <a:lvl3pPr lvl="2"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3pPr>
            <a:lvl4pPr lvl="3"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4pPr>
            <a:lvl5pPr lvl="4"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5pPr>
            <a:lvl6pPr lvl="5"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6pPr>
            <a:lvl7pPr lvl="6"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7pPr>
            <a:lvl8pPr lvl="7"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8pPr>
            <a:lvl9pPr lvl="8"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9pPr>
          </a:lstStyle>
          <a:p>
            <a:endParaRPr/>
          </a:p>
        </p:txBody>
      </p:sp>
      <p:pic>
        <p:nvPicPr>
          <p:cNvPr id="1070" name="Google Shape;1070;g2971542c58f_0_784"/>
          <p:cNvPicPr preferRelativeResize="0"/>
          <p:nvPr/>
        </p:nvPicPr>
        <p:blipFill rotWithShape="1">
          <a:blip r:embed="rId2">
            <a:alphaModFix amt="30000"/>
          </a:blip>
          <a:srcRect t="881" r="60631" b="91870"/>
          <a:stretch/>
        </p:blipFill>
        <p:spPr>
          <a:xfrm rot="5400000">
            <a:off x="-693249" y="5890114"/>
            <a:ext cx="1699096" cy="312601"/>
          </a:xfrm>
          <a:prstGeom prst="rect">
            <a:avLst/>
          </a:prstGeom>
          <a:noFill/>
          <a:ln>
            <a:noFill/>
          </a:ln>
        </p:spPr>
      </p:pic>
      <p:sp>
        <p:nvSpPr>
          <p:cNvPr id="1071" name="Google Shape;1071;g2971542c58f_0_784"/>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1pPr>
            <a:lvl2pPr lvl="1"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2pPr>
            <a:lvl3pPr lvl="2"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3pPr>
            <a:lvl4pPr lvl="3"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4pPr>
            <a:lvl5pPr lvl="4"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5pPr>
            <a:lvl6pPr lvl="5"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6pPr>
            <a:lvl7pPr lvl="6"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7pPr>
            <a:lvl8pPr lvl="7"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8pPr>
            <a:lvl9pPr lvl="8"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9pPr>
          </a:lstStyle>
          <a:p>
            <a:endParaRPr/>
          </a:p>
        </p:txBody>
      </p:sp>
      <p:pic>
        <p:nvPicPr>
          <p:cNvPr id="1072" name="Google Shape;1072;g2971542c58f_0_784"/>
          <p:cNvPicPr preferRelativeResize="0"/>
          <p:nvPr/>
        </p:nvPicPr>
        <p:blipFill rotWithShape="1">
          <a:blip r:embed="rId3">
            <a:alphaModFix/>
          </a:blip>
          <a:srcRect/>
          <a:stretch/>
        </p:blipFill>
        <p:spPr>
          <a:xfrm>
            <a:off x="9753600" y="6093293"/>
            <a:ext cx="1698752" cy="349363"/>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3"/>
        <p:cNvGrpSpPr/>
        <p:nvPr/>
      </p:nvGrpSpPr>
      <p:grpSpPr>
        <a:xfrm>
          <a:off x="0" y="0"/>
          <a:ext cx="0" cy="0"/>
          <a:chOff x="0" y="0"/>
          <a:chExt cx="0" cy="0"/>
        </a:xfrm>
      </p:grpSpPr>
      <p:sp>
        <p:nvSpPr>
          <p:cNvPr id="1074" name="Google Shape;1074;g2971542c58f_0_789"/>
          <p:cNvSpPr txBox="1">
            <a:spLocks noGrp="1"/>
          </p:cNvSpPr>
          <p:nvPr>
            <p:ph type="title"/>
          </p:nvPr>
        </p:nvSpPr>
        <p:spPr>
          <a:xfrm>
            <a:off x="831850" y="1709738"/>
            <a:ext cx="10515600" cy="2852700"/>
          </a:xfrm>
          <a:prstGeom prst="rect">
            <a:avLst/>
          </a:prstGeom>
          <a:noFill/>
          <a:ln>
            <a:noFill/>
          </a:ln>
        </p:spPr>
        <p:txBody>
          <a:bodyPr spcFirstLastPara="1" wrap="square" lIns="91525" tIns="45750" rIns="91525" bIns="4575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5" name="Google Shape;1075;g2971542c58f_0_789"/>
          <p:cNvSpPr txBox="1">
            <a:spLocks noGrp="1"/>
          </p:cNvSpPr>
          <p:nvPr>
            <p:ph type="body" idx="1"/>
          </p:nvPr>
        </p:nvSpPr>
        <p:spPr>
          <a:xfrm>
            <a:off x="831850" y="4589463"/>
            <a:ext cx="10515600" cy="1500300"/>
          </a:xfrm>
          <a:prstGeom prst="rect">
            <a:avLst/>
          </a:prstGeom>
          <a:noFill/>
          <a:ln>
            <a:noFill/>
          </a:ln>
        </p:spPr>
        <p:txBody>
          <a:bodyPr spcFirstLastPara="1" wrap="square" lIns="91525" tIns="45750" rIns="91525" bIns="4575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76" name="Google Shape;1076;g2971542c58f_0_789"/>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7" name="Google Shape;1077;g2971542c58f_0_789"/>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8" name="Google Shape;1078;g2971542c58f_0_789"/>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9"/>
        <p:cNvGrpSpPr/>
        <p:nvPr/>
      </p:nvGrpSpPr>
      <p:grpSpPr>
        <a:xfrm>
          <a:off x="0" y="0"/>
          <a:ext cx="0" cy="0"/>
          <a:chOff x="0" y="0"/>
          <a:chExt cx="0" cy="0"/>
        </a:xfrm>
      </p:grpSpPr>
      <p:sp>
        <p:nvSpPr>
          <p:cNvPr id="1080" name="Google Shape;1080;g2971542c58f_0_795"/>
          <p:cNvSpPr txBox="1">
            <a:spLocks noGrp="1"/>
          </p:cNvSpPr>
          <p:nvPr>
            <p:ph type="title"/>
          </p:nvPr>
        </p:nvSpPr>
        <p:spPr>
          <a:xfrm>
            <a:off x="838200" y="365125"/>
            <a:ext cx="10515600" cy="1325700"/>
          </a:xfrm>
          <a:prstGeom prst="rect">
            <a:avLst/>
          </a:prstGeom>
          <a:noFill/>
          <a:ln>
            <a:noFill/>
          </a:ln>
        </p:spPr>
        <p:txBody>
          <a:bodyPr spcFirstLastPara="1" wrap="square" lIns="91525" tIns="45750" rIns="91525" bIns="4575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1" name="Google Shape;1081;g2971542c58f_0_795"/>
          <p:cNvSpPr txBox="1">
            <a:spLocks noGrp="1"/>
          </p:cNvSpPr>
          <p:nvPr>
            <p:ph type="body" idx="1"/>
          </p:nvPr>
        </p:nvSpPr>
        <p:spPr>
          <a:xfrm>
            <a:off x="838200" y="1825625"/>
            <a:ext cx="5181900" cy="4351200"/>
          </a:xfrm>
          <a:prstGeom prst="rect">
            <a:avLst/>
          </a:prstGeom>
          <a:noFill/>
          <a:ln>
            <a:noFill/>
          </a:ln>
        </p:spPr>
        <p:txBody>
          <a:bodyPr spcFirstLastPara="1" wrap="square" lIns="91525" tIns="45750" rIns="91525" bIns="4575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82" name="Google Shape;1082;g2971542c58f_0_795"/>
          <p:cNvSpPr txBox="1">
            <a:spLocks noGrp="1"/>
          </p:cNvSpPr>
          <p:nvPr>
            <p:ph type="body" idx="2"/>
          </p:nvPr>
        </p:nvSpPr>
        <p:spPr>
          <a:xfrm>
            <a:off x="6172200" y="1825625"/>
            <a:ext cx="5181900" cy="4351200"/>
          </a:xfrm>
          <a:prstGeom prst="rect">
            <a:avLst/>
          </a:prstGeom>
          <a:noFill/>
          <a:ln>
            <a:noFill/>
          </a:ln>
        </p:spPr>
        <p:txBody>
          <a:bodyPr spcFirstLastPara="1" wrap="square" lIns="91525" tIns="45750" rIns="91525" bIns="4575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83" name="Google Shape;1083;g2971542c58f_0_795"/>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4" name="Google Shape;1084;g2971542c58f_0_795"/>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5" name="Google Shape;1085;g2971542c58f_0_795"/>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0"/>
        <p:cNvGrpSpPr/>
        <p:nvPr/>
      </p:nvGrpSpPr>
      <p:grpSpPr>
        <a:xfrm>
          <a:off x="0" y="0"/>
          <a:ext cx="0" cy="0"/>
          <a:chOff x="0" y="0"/>
          <a:chExt cx="0" cy="0"/>
        </a:xfrm>
      </p:grpSpPr>
      <p:sp>
        <p:nvSpPr>
          <p:cNvPr id="91" name="Google Shape;91;g24bddcc6270_1_831"/>
          <p:cNvSpPr>
            <a:spLocks noGrp="1"/>
          </p:cNvSpPr>
          <p:nvPr>
            <p:ph type="pic" idx="2"/>
          </p:nvPr>
        </p:nvSpPr>
        <p:spPr>
          <a:xfrm>
            <a:off x="0" y="-19878"/>
            <a:ext cx="12192000" cy="6858000"/>
          </a:xfrm>
          <a:prstGeom prst="rect">
            <a:avLst/>
          </a:prstGeom>
          <a:noFill/>
          <a:ln>
            <a:noFill/>
          </a:ln>
        </p:spPr>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6"/>
        <p:cNvGrpSpPr/>
        <p:nvPr/>
      </p:nvGrpSpPr>
      <p:grpSpPr>
        <a:xfrm>
          <a:off x="0" y="0"/>
          <a:ext cx="0" cy="0"/>
          <a:chOff x="0" y="0"/>
          <a:chExt cx="0" cy="0"/>
        </a:xfrm>
      </p:grpSpPr>
      <p:sp>
        <p:nvSpPr>
          <p:cNvPr id="1087" name="Google Shape;1087;g2971542c58f_0_802"/>
          <p:cNvSpPr txBox="1">
            <a:spLocks noGrp="1"/>
          </p:cNvSpPr>
          <p:nvPr>
            <p:ph type="title"/>
          </p:nvPr>
        </p:nvSpPr>
        <p:spPr>
          <a:xfrm>
            <a:off x="839788" y="365125"/>
            <a:ext cx="10515600" cy="1325700"/>
          </a:xfrm>
          <a:prstGeom prst="rect">
            <a:avLst/>
          </a:prstGeom>
          <a:noFill/>
          <a:ln>
            <a:noFill/>
          </a:ln>
        </p:spPr>
        <p:txBody>
          <a:bodyPr spcFirstLastPara="1" wrap="square" lIns="91525" tIns="45750" rIns="91525" bIns="4575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8" name="Google Shape;1088;g2971542c58f_0_802"/>
          <p:cNvSpPr txBox="1">
            <a:spLocks noGrp="1"/>
          </p:cNvSpPr>
          <p:nvPr>
            <p:ph type="body" idx="1"/>
          </p:nvPr>
        </p:nvSpPr>
        <p:spPr>
          <a:xfrm>
            <a:off x="839788" y="1681163"/>
            <a:ext cx="5158200" cy="824100"/>
          </a:xfrm>
          <a:prstGeom prst="rect">
            <a:avLst/>
          </a:prstGeom>
          <a:noFill/>
          <a:ln>
            <a:noFill/>
          </a:ln>
        </p:spPr>
        <p:txBody>
          <a:bodyPr spcFirstLastPara="1" wrap="square" lIns="91525" tIns="45750" rIns="91525" bIns="45750" anchor="b" anchorCtr="0">
            <a:norm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89" name="Google Shape;1089;g2971542c58f_0_802"/>
          <p:cNvSpPr txBox="1">
            <a:spLocks noGrp="1"/>
          </p:cNvSpPr>
          <p:nvPr>
            <p:ph type="body" idx="2"/>
          </p:nvPr>
        </p:nvSpPr>
        <p:spPr>
          <a:xfrm>
            <a:off x="839788" y="2505075"/>
            <a:ext cx="5158200" cy="3684600"/>
          </a:xfrm>
          <a:prstGeom prst="rect">
            <a:avLst/>
          </a:prstGeom>
          <a:noFill/>
          <a:ln>
            <a:noFill/>
          </a:ln>
        </p:spPr>
        <p:txBody>
          <a:bodyPr spcFirstLastPara="1" wrap="square" lIns="91525" tIns="45750" rIns="91525" bIns="4575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90" name="Google Shape;1090;g2971542c58f_0_802"/>
          <p:cNvSpPr txBox="1">
            <a:spLocks noGrp="1"/>
          </p:cNvSpPr>
          <p:nvPr>
            <p:ph type="body" idx="3"/>
          </p:nvPr>
        </p:nvSpPr>
        <p:spPr>
          <a:xfrm>
            <a:off x="6172200" y="1681163"/>
            <a:ext cx="5183400" cy="824100"/>
          </a:xfrm>
          <a:prstGeom prst="rect">
            <a:avLst/>
          </a:prstGeom>
          <a:noFill/>
          <a:ln>
            <a:noFill/>
          </a:ln>
        </p:spPr>
        <p:txBody>
          <a:bodyPr spcFirstLastPara="1" wrap="square" lIns="91525" tIns="45750" rIns="91525" bIns="45750" anchor="b" anchorCtr="0">
            <a:norm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91" name="Google Shape;1091;g2971542c58f_0_802"/>
          <p:cNvSpPr txBox="1">
            <a:spLocks noGrp="1"/>
          </p:cNvSpPr>
          <p:nvPr>
            <p:ph type="body" idx="4"/>
          </p:nvPr>
        </p:nvSpPr>
        <p:spPr>
          <a:xfrm>
            <a:off x="6172200" y="2505075"/>
            <a:ext cx="5183400" cy="3684600"/>
          </a:xfrm>
          <a:prstGeom prst="rect">
            <a:avLst/>
          </a:prstGeom>
          <a:noFill/>
          <a:ln>
            <a:noFill/>
          </a:ln>
        </p:spPr>
        <p:txBody>
          <a:bodyPr spcFirstLastPara="1" wrap="square" lIns="91525" tIns="45750" rIns="91525" bIns="4575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92" name="Google Shape;1092;g2971542c58f_0_802"/>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3" name="Google Shape;1093;g2971542c58f_0_802"/>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4" name="Google Shape;1094;g2971542c58f_0_802"/>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5"/>
        <p:cNvGrpSpPr/>
        <p:nvPr/>
      </p:nvGrpSpPr>
      <p:grpSpPr>
        <a:xfrm>
          <a:off x="0" y="0"/>
          <a:ext cx="0" cy="0"/>
          <a:chOff x="0" y="0"/>
          <a:chExt cx="0" cy="0"/>
        </a:xfrm>
      </p:grpSpPr>
      <p:sp>
        <p:nvSpPr>
          <p:cNvPr id="1096" name="Google Shape;1096;g2971542c58f_0_811"/>
          <p:cNvSpPr txBox="1">
            <a:spLocks noGrp="1"/>
          </p:cNvSpPr>
          <p:nvPr>
            <p:ph type="title"/>
          </p:nvPr>
        </p:nvSpPr>
        <p:spPr>
          <a:xfrm>
            <a:off x="838200" y="365125"/>
            <a:ext cx="10515600" cy="1325700"/>
          </a:xfrm>
          <a:prstGeom prst="rect">
            <a:avLst/>
          </a:prstGeom>
          <a:noFill/>
          <a:ln>
            <a:noFill/>
          </a:ln>
        </p:spPr>
        <p:txBody>
          <a:bodyPr spcFirstLastPara="1" wrap="square" lIns="91525" tIns="45750" rIns="91525" bIns="4575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7" name="Google Shape;1097;g2971542c58f_0_811"/>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8" name="Google Shape;1098;g2971542c58f_0_811"/>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9" name="Google Shape;1099;g2971542c58f_0_811"/>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00"/>
        <p:cNvGrpSpPr/>
        <p:nvPr/>
      </p:nvGrpSpPr>
      <p:grpSpPr>
        <a:xfrm>
          <a:off x="0" y="0"/>
          <a:ext cx="0" cy="0"/>
          <a:chOff x="0" y="0"/>
          <a:chExt cx="0" cy="0"/>
        </a:xfrm>
      </p:grpSpPr>
      <p:sp>
        <p:nvSpPr>
          <p:cNvPr id="1101" name="Google Shape;1101;g2971542c58f_0_816"/>
          <p:cNvSpPr txBox="1">
            <a:spLocks noGrp="1"/>
          </p:cNvSpPr>
          <p:nvPr>
            <p:ph type="title"/>
          </p:nvPr>
        </p:nvSpPr>
        <p:spPr>
          <a:xfrm>
            <a:off x="839788" y="457200"/>
            <a:ext cx="3932100" cy="1600500"/>
          </a:xfrm>
          <a:prstGeom prst="rect">
            <a:avLst/>
          </a:prstGeom>
          <a:noFill/>
          <a:ln>
            <a:noFill/>
          </a:ln>
        </p:spPr>
        <p:txBody>
          <a:bodyPr spcFirstLastPara="1" wrap="square" lIns="91525" tIns="45750" rIns="91525" bIns="4575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2" name="Google Shape;1102;g2971542c58f_0_816"/>
          <p:cNvSpPr txBox="1">
            <a:spLocks noGrp="1"/>
          </p:cNvSpPr>
          <p:nvPr>
            <p:ph type="body" idx="1"/>
          </p:nvPr>
        </p:nvSpPr>
        <p:spPr>
          <a:xfrm>
            <a:off x="5183188" y="987425"/>
            <a:ext cx="6172500" cy="4873500"/>
          </a:xfrm>
          <a:prstGeom prst="rect">
            <a:avLst/>
          </a:prstGeom>
          <a:noFill/>
          <a:ln>
            <a:noFill/>
          </a:ln>
        </p:spPr>
        <p:txBody>
          <a:bodyPr spcFirstLastPara="1" wrap="square" lIns="91525" tIns="45750" rIns="91525" bIns="45750" anchor="t" anchorCtr="0">
            <a:normAutofit/>
          </a:bodyPr>
          <a:lstStyle>
            <a:lvl1pPr marL="457200" lvl="0" indent="-431800" algn="l" rtl="0">
              <a:lnSpc>
                <a:spcPct val="90000"/>
              </a:lnSpc>
              <a:spcBef>
                <a:spcPts val="11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103" name="Google Shape;1103;g2971542c58f_0_816"/>
          <p:cNvSpPr txBox="1">
            <a:spLocks noGrp="1"/>
          </p:cNvSpPr>
          <p:nvPr>
            <p:ph type="body" idx="2"/>
          </p:nvPr>
        </p:nvSpPr>
        <p:spPr>
          <a:xfrm>
            <a:off x="839788" y="2057400"/>
            <a:ext cx="3932100" cy="3811500"/>
          </a:xfrm>
          <a:prstGeom prst="rect">
            <a:avLst/>
          </a:prstGeom>
          <a:noFill/>
          <a:ln>
            <a:noFill/>
          </a:ln>
        </p:spPr>
        <p:txBody>
          <a:bodyPr spcFirstLastPara="1" wrap="square" lIns="91525" tIns="45750" rIns="91525" bIns="45750" anchor="t" anchorCtr="0">
            <a:norm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104" name="Google Shape;1104;g2971542c58f_0_816"/>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5" name="Google Shape;1105;g2971542c58f_0_816"/>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6" name="Google Shape;1106;g2971542c58f_0_816"/>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7"/>
        <p:cNvGrpSpPr/>
        <p:nvPr/>
      </p:nvGrpSpPr>
      <p:grpSpPr>
        <a:xfrm>
          <a:off x="0" y="0"/>
          <a:ext cx="0" cy="0"/>
          <a:chOff x="0" y="0"/>
          <a:chExt cx="0" cy="0"/>
        </a:xfrm>
      </p:grpSpPr>
      <p:sp>
        <p:nvSpPr>
          <p:cNvPr id="1108" name="Google Shape;1108;g2971542c58f_0_823"/>
          <p:cNvSpPr txBox="1">
            <a:spLocks noGrp="1"/>
          </p:cNvSpPr>
          <p:nvPr>
            <p:ph type="title"/>
          </p:nvPr>
        </p:nvSpPr>
        <p:spPr>
          <a:xfrm>
            <a:off x="839788" y="457200"/>
            <a:ext cx="3932100" cy="1600500"/>
          </a:xfrm>
          <a:prstGeom prst="rect">
            <a:avLst/>
          </a:prstGeom>
          <a:noFill/>
          <a:ln>
            <a:noFill/>
          </a:ln>
        </p:spPr>
        <p:txBody>
          <a:bodyPr spcFirstLastPara="1" wrap="square" lIns="91525" tIns="45750" rIns="91525" bIns="4575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9" name="Google Shape;1109;g2971542c58f_0_823"/>
          <p:cNvSpPr>
            <a:spLocks noGrp="1"/>
          </p:cNvSpPr>
          <p:nvPr>
            <p:ph type="pic" idx="2"/>
          </p:nvPr>
        </p:nvSpPr>
        <p:spPr>
          <a:xfrm>
            <a:off x="5183188" y="987425"/>
            <a:ext cx="6172500" cy="4873500"/>
          </a:xfrm>
          <a:prstGeom prst="rect">
            <a:avLst/>
          </a:prstGeom>
          <a:noFill/>
          <a:ln>
            <a:noFill/>
          </a:ln>
        </p:spPr>
        <p:txBody>
          <a:bodyPr spcFirstLastPara="1" wrap="square" lIns="91525" tIns="45750" rIns="91525" bIns="45750" anchor="t" anchorCtr="0">
            <a:noAutofit/>
          </a:bodyPr>
          <a:lstStyle>
            <a:lvl1pPr marR="0" lvl="0" algn="l" rtl="0">
              <a:lnSpc>
                <a:spcPct val="90000"/>
              </a:lnSpc>
              <a:spcBef>
                <a:spcPts val="11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10" name="Google Shape;1110;g2971542c58f_0_823"/>
          <p:cNvSpPr txBox="1">
            <a:spLocks noGrp="1"/>
          </p:cNvSpPr>
          <p:nvPr>
            <p:ph type="body" idx="1"/>
          </p:nvPr>
        </p:nvSpPr>
        <p:spPr>
          <a:xfrm>
            <a:off x="839788" y="2057400"/>
            <a:ext cx="3932100" cy="3811500"/>
          </a:xfrm>
          <a:prstGeom prst="rect">
            <a:avLst/>
          </a:prstGeom>
          <a:noFill/>
          <a:ln>
            <a:noFill/>
          </a:ln>
        </p:spPr>
        <p:txBody>
          <a:bodyPr spcFirstLastPara="1" wrap="square" lIns="91525" tIns="45750" rIns="91525" bIns="45750" anchor="t" anchorCtr="0">
            <a:norm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111" name="Google Shape;1111;g2971542c58f_0_823"/>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2" name="Google Shape;1112;g2971542c58f_0_823"/>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3" name="Google Shape;1113;g2971542c58f_0_823"/>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14"/>
        <p:cNvGrpSpPr/>
        <p:nvPr/>
      </p:nvGrpSpPr>
      <p:grpSpPr>
        <a:xfrm>
          <a:off x="0" y="0"/>
          <a:ext cx="0" cy="0"/>
          <a:chOff x="0" y="0"/>
          <a:chExt cx="0" cy="0"/>
        </a:xfrm>
      </p:grpSpPr>
      <p:sp>
        <p:nvSpPr>
          <p:cNvPr id="1115" name="Google Shape;1115;g2971542c58f_0_830"/>
          <p:cNvSpPr txBox="1">
            <a:spLocks noGrp="1"/>
          </p:cNvSpPr>
          <p:nvPr>
            <p:ph type="title"/>
          </p:nvPr>
        </p:nvSpPr>
        <p:spPr>
          <a:xfrm>
            <a:off x="838200" y="365125"/>
            <a:ext cx="10515600" cy="1325700"/>
          </a:xfrm>
          <a:prstGeom prst="rect">
            <a:avLst/>
          </a:prstGeom>
          <a:noFill/>
          <a:ln>
            <a:noFill/>
          </a:ln>
        </p:spPr>
        <p:txBody>
          <a:bodyPr spcFirstLastPara="1" wrap="square" lIns="91525" tIns="45750" rIns="91525" bIns="4575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6" name="Google Shape;1116;g2971542c58f_0_830"/>
          <p:cNvSpPr txBox="1">
            <a:spLocks noGrp="1"/>
          </p:cNvSpPr>
          <p:nvPr>
            <p:ph type="body" idx="1"/>
          </p:nvPr>
        </p:nvSpPr>
        <p:spPr>
          <a:xfrm rot="5400000">
            <a:off x="3920400" y="-1256575"/>
            <a:ext cx="4351200" cy="10515600"/>
          </a:xfrm>
          <a:prstGeom prst="rect">
            <a:avLst/>
          </a:prstGeom>
          <a:noFill/>
          <a:ln>
            <a:noFill/>
          </a:ln>
        </p:spPr>
        <p:txBody>
          <a:bodyPr spcFirstLastPara="1" wrap="square" lIns="91525" tIns="45750" rIns="91525" bIns="4575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17" name="Google Shape;1117;g2971542c58f_0_830"/>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8" name="Google Shape;1118;g2971542c58f_0_830"/>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9" name="Google Shape;1119;g2971542c58f_0_830"/>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0"/>
        <p:cNvGrpSpPr/>
        <p:nvPr/>
      </p:nvGrpSpPr>
      <p:grpSpPr>
        <a:xfrm>
          <a:off x="0" y="0"/>
          <a:ext cx="0" cy="0"/>
          <a:chOff x="0" y="0"/>
          <a:chExt cx="0" cy="0"/>
        </a:xfrm>
      </p:grpSpPr>
      <p:sp>
        <p:nvSpPr>
          <p:cNvPr id="1121" name="Google Shape;1121;g2971542c58f_0_836"/>
          <p:cNvSpPr txBox="1">
            <a:spLocks noGrp="1"/>
          </p:cNvSpPr>
          <p:nvPr>
            <p:ph type="title"/>
          </p:nvPr>
        </p:nvSpPr>
        <p:spPr>
          <a:xfrm rot="5400000">
            <a:off x="7133400" y="1956625"/>
            <a:ext cx="5811900" cy="2628900"/>
          </a:xfrm>
          <a:prstGeom prst="rect">
            <a:avLst/>
          </a:prstGeom>
          <a:noFill/>
          <a:ln>
            <a:noFill/>
          </a:ln>
        </p:spPr>
        <p:txBody>
          <a:bodyPr spcFirstLastPara="1" wrap="square" lIns="91525" tIns="45750" rIns="91525" bIns="4575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2" name="Google Shape;1122;g2971542c58f_0_836"/>
          <p:cNvSpPr txBox="1">
            <a:spLocks noGrp="1"/>
          </p:cNvSpPr>
          <p:nvPr>
            <p:ph type="body" idx="1"/>
          </p:nvPr>
        </p:nvSpPr>
        <p:spPr>
          <a:xfrm rot="5400000">
            <a:off x="1799400" y="-596075"/>
            <a:ext cx="5811900" cy="7734300"/>
          </a:xfrm>
          <a:prstGeom prst="rect">
            <a:avLst/>
          </a:prstGeom>
          <a:noFill/>
          <a:ln>
            <a:noFill/>
          </a:ln>
        </p:spPr>
        <p:txBody>
          <a:bodyPr spcFirstLastPara="1" wrap="square" lIns="91525" tIns="45750" rIns="91525" bIns="4575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23" name="Google Shape;1123;g2971542c58f_0_836"/>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4" name="Google Shape;1124;g2971542c58f_0_836"/>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5" name="Google Shape;1125;g2971542c58f_0_836"/>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1126"/>
        <p:cNvGrpSpPr/>
        <p:nvPr/>
      </p:nvGrpSpPr>
      <p:grpSpPr>
        <a:xfrm>
          <a:off x="0" y="0"/>
          <a:ext cx="0" cy="0"/>
          <a:chOff x="0" y="0"/>
          <a:chExt cx="0" cy="0"/>
        </a:xfrm>
      </p:grpSpPr>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olid_Logo">
  <p:cSld name="Solid_Logo">
    <p:spTree>
      <p:nvGrpSpPr>
        <p:cNvPr id="1" name="Shape 92"/>
        <p:cNvGrpSpPr/>
        <p:nvPr/>
      </p:nvGrpSpPr>
      <p:grpSpPr>
        <a:xfrm>
          <a:off x="0" y="0"/>
          <a:ext cx="0" cy="0"/>
          <a:chOff x="0" y="0"/>
          <a:chExt cx="0" cy="0"/>
        </a:xfrm>
      </p:grpSpPr>
      <p:sp>
        <p:nvSpPr>
          <p:cNvPr id="93" name="Google Shape;93;g24bddcc6270_1_833"/>
          <p:cNvSpPr txBox="1">
            <a:spLocks noGrp="1"/>
          </p:cNvSpPr>
          <p:nvPr>
            <p:ph type="title"/>
          </p:nvPr>
        </p:nvSpPr>
        <p:spPr>
          <a:xfrm>
            <a:off x="486383" y="409718"/>
            <a:ext cx="11254500" cy="81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4" name="Google Shape;94;g24bddcc6270_1_833"/>
          <p:cNvSpPr txBox="1">
            <a:spLocks noGrp="1"/>
          </p:cNvSpPr>
          <p:nvPr>
            <p:ph type="body" idx="1"/>
          </p:nvPr>
        </p:nvSpPr>
        <p:spPr>
          <a:xfrm>
            <a:off x="486382" y="1524000"/>
            <a:ext cx="11254500" cy="49245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lt1"/>
              </a:buClr>
              <a:buSzPts val="1900"/>
              <a:buChar char="●"/>
              <a:defRPr/>
            </a:lvl1pPr>
            <a:lvl2pPr marL="914400" lvl="1" indent="-349250" algn="l">
              <a:lnSpc>
                <a:spcPct val="90000"/>
              </a:lnSpc>
              <a:spcBef>
                <a:spcPts val="1600"/>
              </a:spcBef>
              <a:spcAft>
                <a:spcPts val="0"/>
              </a:spcAft>
              <a:buClr>
                <a:schemeClr val="lt1"/>
              </a:buClr>
              <a:buSzPts val="1900"/>
              <a:buChar char="○"/>
              <a:defRPr/>
            </a:lvl2pPr>
            <a:lvl3pPr marL="1371600" lvl="2" indent="-349250" algn="l">
              <a:lnSpc>
                <a:spcPct val="90000"/>
              </a:lnSpc>
              <a:spcBef>
                <a:spcPts val="1600"/>
              </a:spcBef>
              <a:spcAft>
                <a:spcPts val="0"/>
              </a:spcAft>
              <a:buClr>
                <a:schemeClr val="lt1"/>
              </a:buClr>
              <a:buSzPts val="1900"/>
              <a:buChar char="■"/>
              <a:defRPr/>
            </a:lvl3pPr>
            <a:lvl4pPr marL="1828800" lvl="3" indent="-349250" algn="l">
              <a:lnSpc>
                <a:spcPct val="90000"/>
              </a:lnSpc>
              <a:spcBef>
                <a:spcPts val="1600"/>
              </a:spcBef>
              <a:spcAft>
                <a:spcPts val="0"/>
              </a:spcAft>
              <a:buClr>
                <a:schemeClr val="lt1"/>
              </a:buClr>
              <a:buSzPts val="1900"/>
              <a:buChar char="●"/>
              <a:defRPr/>
            </a:lvl4pPr>
            <a:lvl5pPr marL="2286000" lvl="4" indent="-349250" algn="l">
              <a:lnSpc>
                <a:spcPct val="90000"/>
              </a:lnSpc>
              <a:spcBef>
                <a:spcPts val="1600"/>
              </a:spcBef>
              <a:spcAft>
                <a:spcPts val="0"/>
              </a:spcAft>
              <a:buClr>
                <a:schemeClr val="lt1"/>
              </a:buClr>
              <a:buSzPts val="1900"/>
              <a:buChar char="○"/>
              <a:defRPr/>
            </a:lvl5pPr>
            <a:lvl6pPr marL="2743200" lvl="5" indent="-349250" algn="l">
              <a:lnSpc>
                <a:spcPct val="90000"/>
              </a:lnSpc>
              <a:spcBef>
                <a:spcPts val="1600"/>
              </a:spcBef>
              <a:spcAft>
                <a:spcPts val="0"/>
              </a:spcAft>
              <a:buClr>
                <a:schemeClr val="dk1"/>
              </a:buClr>
              <a:buSzPts val="1900"/>
              <a:buChar char="■"/>
              <a:defRPr/>
            </a:lvl6pPr>
            <a:lvl7pPr marL="3200400" lvl="6" indent="-349250" algn="l">
              <a:lnSpc>
                <a:spcPct val="90000"/>
              </a:lnSpc>
              <a:spcBef>
                <a:spcPts val="1600"/>
              </a:spcBef>
              <a:spcAft>
                <a:spcPts val="0"/>
              </a:spcAft>
              <a:buClr>
                <a:schemeClr val="dk1"/>
              </a:buClr>
              <a:buSzPts val="1900"/>
              <a:buChar char="●"/>
              <a:defRPr/>
            </a:lvl7pPr>
            <a:lvl8pPr marL="3657600" lvl="7" indent="-349250" algn="l">
              <a:lnSpc>
                <a:spcPct val="90000"/>
              </a:lnSpc>
              <a:spcBef>
                <a:spcPts val="1600"/>
              </a:spcBef>
              <a:spcAft>
                <a:spcPts val="0"/>
              </a:spcAft>
              <a:buClr>
                <a:schemeClr val="dk1"/>
              </a:buClr>
              <a:buSzPts val="1900"/>
              <a:buChar char="○"/>
              <a:defRPr/>
            </a:lvl8pPr>
            <a:lvl9pPr marL="4114800" lvl="8" indent="-349250" algn="l">
              <a:lnSpc>
                <a:spcPct val="90000"/>
              </a:lnSpc>
              <a:spcBef>
                <a:spcPts val="1600"/>
              </a:spcBef>
              <a:spcAft>
                <a:spcPts val="1600"/>
              </a:spcAft>
              <a:buClr>
                <a:schemeClr val="dk1"/>
              </a:buClr>
              <a:buSzPts val="1900"/>
              <a:buChar char="■"/>
              <a:defRPr/>
            </a:lvl9pPr>
          </a:lstStyle>
          <a:p>
            <a:endParaRPr/>
          </a:p>
        </p:txBody>
      </p:sp>
      <p:pic>
        <p:nvPicPr>
          <p:cNvPr id="95" name="Google Shape;95;g24bddcc6270_1_833" descr="Logo, company name&#10;&#10;Description automatically generated"/>
          <p:cNvPicPr preferRelativeResize="0"/>
          <p:nvPr/>
        </p:nvPicPr>
        <p:blipFill rotWithShape="1">
          <a:blip r:embed="rId2">
            <a:alphaModFix/>
          </a:blip>
          <a:srcRect/>
          <a:stretch/>
        </p:blipFill>
        <p:spPr>
          <a:xfrm>
            <a:off x="11199774" y="5847480"/>
            <a:ext cx="815966" cy="81596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 picture">
  <p:cSld name="Title Slide + picture">
    <p:bg>
      <p:bgPr>
        <a:solidFill>
          <a:srgbClr val="171717"/>
        </a:solidFill>
        <a:effectLst/>
      </p:bgPr>
    </p:bg>
    <p:spTree>
      <p:nvGrpSpPr>
        <p:cNvPr id="1" name="Shape 96"/>
        <p:cNvGrpSpPr/>
        <p:nvPr/>
      </p:nvGrpSpPr>
      <p:grpSpPr>
        <a:xfrm>
          <a:off x="0" y="0"/>
          <a:ext cx="0" cy="0"/>
          <a:chOff x="0" y="0"/>
          <a:chExt cx="0" cy="0"/>
        </a:xfrm>
      </p:grpSpPr>
      <p:sp>
        <p:nvSpPr>
          <p:cNvPr id="97" name="Google Shape;97;g24bddcc6270_1_837"/>
          <p:cNvSpPr>
            <a:spLocks noGrp="1"/>
          </p:cNvSpPr>
          <p:nvPr>
            <p:ph type="pic" idx="2"/>
          </p:nvPr>
        </p:nvSpPr>
        <p:spPr>
          <a:xfrm>
            <a:off x="0" y="0"/>
            <a:ext cx="12192000" cy="6858000"/>
          </a:xfrm>
          <a:prstGeom prst="rect">
            <a:avLst/>
          </a:prstGeom>
          <a:noFill/>
          <a:ln>
            <a:noFill/>
          </a:ln>
        </p:spPr>
      </p:sp>
      <p:sp>
        <p:nvSpPr>
          <p:cNvPr id="98" name="Google Shape;98;g24bddcc6270_1_837"/>
          <p:cNvSpPr txBox="1">
            <a:spLocks noGrp="1"/>
          </p:cNvSpPr>
          <p:nvPr>
            <p:ph type="ctrTitle"/>
          </p:nvPr>
        </p:nvSpPr>
        <p:spPr>
          <a:xfrm>
            <a:off x="1682793" y="2408830"/>
            <a:ext cx="8825700" cy="16524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4800"/>
              <a:buFont typeface="Montserrat Medium"/>
              <a:buNone/>
              <a:defRPr sz="4800" b="0" i="0">
                <a:solidFill>
                  <a:schemeClr val="lt1"/>
                </a:solidFill>
                <a:latin typeface="Montserrat Medium"/>
                <a:ea typeface="Montserrat Medium"/>
                <a:cs typeface="Montserrat Medium"/>
                <a:sym typeface="Montserrat Medium"/>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9" name="Google Shape;99;g24bddcc6270_1_837"/>
          <p:cNvSpPr txBox="1">
            <a:spLocks noGrp="1"/>
          </p:cNvSpPr>
          <p:nvPr>
            <p:ph type="subTitle" idx="1"/>
          </p:nvPr>
        </p:nvSpPr>
        <p:spPr>
          <a:xfrm>
            <a:off x="1682793" y="4061142"/>
            <a:ext cx="8825700" cy="861600"/>
          </a:xfrm>
          <a:prstGeom prst="rect">
            <a:avLst/>
          </a:prstGeom>
          <a:noFill/>
          <a:ln>
            <a:noFill/>
          </a:ln>
        </p:spPr>
        <p:txBody>
          <a:bodyPr spcFirstLastPara="1" wrap="square" lIns="91425" tIns="45700" rIns="91425" bIns="45700" anchor="t" anchorCtr="0">
            <a:normAutofit/>
          </a:bodyPr>
          <a:lstStyle>
            <a:lvl1pPr lvl="0" algn="ctr">
              <a:lnSpc>
                <a:spcPct val="115000"/>
              </a:lnSpc>
              <a:spcBef>
                <a:spcPts val="1100"/>
              </a:spcBef>
              <a:spcAft>
                <a:spcPts val="0"/>
              </a:spcAft>
              <a:buSzPts val="1500"/>
              <a:buNone/>
              <a:defRPr b="0" i="0" cap="none">
                <a:solidFill>
                  <a:schemeClr val="accent1"/>
                </a:solidFill>
                <a:latin typeface="Montserrat"/>
                <a:ea typeface="Montserrat"/>
                <a:cs typeface="Montserrat"/>
                <a:sym typeface="Montserrat"/>
              </a:defRPr>
            </a:lvl1pPr>
            <a:lvl2pPr lvl="1" algn="ctr">
              <a:lnSpc>
                <a:spcPct val="115000"/>
              </a:lnSpc>
              <a:spcBef>
                <a:spcPts val="1100"/>
              </a:spcBef>
              <a:spcAft>
                <a:spcPts val="0"/>
              </a:spcAft>
              <a:buSzPts val="1300"/>
              <a:buNone/>
              <a:defRPr>
                <a:solidFill>
                  <a:schemeClr val="lt1"/>
                </a:solidFill>
              </a:defRPr>
            </a:lvl2pPr>
            <a:lvl3pPr lvl="2" algn="ctr">
              <a:lnSpc>
                <a:spcPct val="115000"/>
              </a:lnSpc>
              <a:spcBef>
                <a:spcPts val="1100"/>
              </a:spcBef>
              <a:spcAft>
                <a:spcPts val="0"/>
              </a:spcAft>
              <a:buSzPts val="1100"/>
              <a:buNone/>
              <a:defRPr>
                <a:solidFill>
                  <a:schemeClr val="lt1"/>
                </a:solidFill>
              </a:defRPr>
            </a:lvl3pPr>
            <a:lvl4pPr lvl="3" algn="ctr">
              <a:lnSpc>
                <a:spcPct val="115000"/>
              </a:lnSpc>
              <a:spcBef>
                <a:spcPts val="1100"/>
              </a:spcBef>
              <a:spcAft>
                <a:spcPts val="0"/>
              </a:spcAft>
              <a:buSzPts val="900"/>
              <a:buNone/>
              <a:defRPr>
                <a:solidFill>
                  <a:schemeClr val="lt1"/>
                </a:solidFill>
              </a:defRPr>
            </a:lvl4pPr>
            <a:lvl5pPr lvl="4" algn="ctr">
              <a:lnSpc>
                <a:spcPct val="115000"/>
              </a:lnSpc>
              <a:spcBef>
                <a:spcPts val="1100"/>
              </a:spcBef>
              <a:spcAft>
                <a:spcPts val="0"/>
              </a:spcAft>
              <a:buSzPts val="900"/>
              <a:buNone/>
              <a:defRPr>
                <a:solidFill>
                  <a:schemeClr val="lt1"/>
                </a:solidFill>
              </a:defRPr>
            </a:lvl5pPr>
            <a:lvl6pPr lvl="5" algn="ctr">
              <a:lnSpc>
                <a:spcPct val="115000"/>
              </a:lnSpc>
              <a:spcBef>
                <a:spcPts val="1100"/>
              </a:spcBef>
              <a:spcAft>
                <a:spcPts val="0"/>
              </a:spcAft>
              <a:buSzPts val="900"/>
              <a:buNone/>
              <a:defRPr>
                <a:solidFill>
                  <a:schemeClr val="lt1"/>
                </a:solidFill>
              </a:defRPr>
            </a:lvl6pPr>
            <a:lvl7pPr lvl="6" algn="ctr">
              <a:lnSpc>
                <a:spcPct val="115000"/>
              </a:lnSpc>
              <a:spcBef>
                <a:spcPts val="1100"/>
              </a:spcBef>
              <a:spcAft>
                <a:spcPts val="0"/>
              </a:spcAft>
              <a:buSzPts val="900"/>
              <a:buNone/>
              <a:defRPr>
                <a:solidFill>
                  <a:schemeClr val="lt1"/>
                </a:solidFill>
              </a:defRPr>
            </a:lvl7pPr>
            <a:lvl8pPr lvl="7" algn="ctr">
              <a:lnSpc>
                <a:spcPct val="115000"/>
              </a:lnSpc>
              <a:spcBef>
                <a:spcPts val="1100"/>
              </a:spcBef>
              <a:spcAft>
                <a:spcPts val="0"/>
              </a:spcAft>
              <a:buSzPts val="900"/>
              <a:buNone/>
              <a:defRPr>
                <a:solidFill>
                  <a:schemeClr val="lt1"/>
                </a:solidFill>
              </a:defRPr>
            </a:lvl8pPr>
            <a:lvl9pPr lvl="8" algn="ctr">
              <a:lnSpc>
                <a:spcPct val="115000"/>
              </a:lnSpc>
              <a:spcBef>
                <a:spcPts val="1100"/>
              </a:spcBef>
              <a:spcAft>
                <a:spcPts val="0"/>
              </a:spcAft>
              <a:buSzPts val="900"/>
              <a:buNone/>
              <a:defRPr>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whole page text area">
  <p:cSld name="Title + whole page text area">
    <p:spTree>
      <p:nvGrpSpPr>
        <p:cNvPr id="1" name="Shape 100"/>
        <p:cNvGrpSpPr/>
        <p:nvPr/>
      </p:nvGrpSpPr>
      <p:grpSpPr>
        <a:xfrm>
          <a:off x="0" y="0"/>
          <a:ext cx="0" cy="0"/>
          <a:chOff x="0" y="0"/>
          <a:chExt cx="0" cy="0"/>
        </a:xfrm>
      </p:grpSpPr>
      <p:sp>
        <p:nvSpPr>
          <p:cNvPr id="101" name="Google Shape;101;g24bddcc6270_1_841"/>
          <p:cNvSpPr txBox="1">
            <a:spLocks noGrp="1"/>
          </p:cNvSpPr>
          <p:nvPr>
            <p:ph type="title"/>
          </p:nvPr>
        </p:nvSpPr>
        <p:spPr>
          <a:xfrm>
            <a:off x="899570" y="643501"/>
            <a:ext cx="8318100" cy="598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1"/>
              </a:buClr>
              <a:buSzPts val="3200"/>
              <a:buFont typeface="Montserrat Medium"/>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2" name="Google Shape;102;g24bddcc6270_1_841"/>
          <p:cNvSpPr txBox="1">
            <a:spLocks noGrp="1"/>
          </p:cNvSpPr>
          <p:nvPr>
            <p:ph type="sldNum" idx="12"/>
          </p:nvPr>
        </p:nvSpPr>
        <p:spPr>
          <a:xfrm>
            <a:off x="1" y="6213054"/>
            <a:ext cx="720000" cy="556800"/>
          </a:xfrm>
          <a:prstGeom prst="rect">
            <a:avLst/>
          </a:prstGeom>
          <a:noFill/>
          <a:ln>
            <a:noFill/>
          </a:ln>
        </p:spPr>
        <p:txBody>
          <a:bodyPr spcFirstLastPara="1" wrap="square" lIns="91425" tIns="45700" rIns="91425" bIns="45700" anchor="b" anchorCtr="0">
            <a:norm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3" name="Google Shape;103;g24bddcc6270_1_841"/>
          <p:cNvSpPr txBox="1">
            <a:spLocks noGrp="1"/>
          </p:cNvSpPr>
          <p:nvPr>
            <p:ph type="body" idx="1"/>
          </p:nvPr>
        </p:nvSpPr>
        <p:spPr>
          <a:xfrm>
            <a:off x="899571" y="1634099"/>
            <a:ext cx="10440000" cy="4578900"/>
          </a:xfrm>
          <a:prstGeom prst="rect">
            <a:avLst/>
          </a:prstGeom>
          <a:noFill/>
          <a:ln>
            <a:noFill/>
          </a:ln>
        </p:spPr>
        <p:txBody>
          <a:bodyPr spcFirstLastPara="1" wrap="square" lIns="91425" tIns="45700" rIns="91425" bIns="45700" anchor="t" anchorCtr="0">
            <a:normAutofit/>
          </a:bodyPr>
          <a:lstStyle>
            <a:lvl1pPr marL="457200" lvl="0" indent="-323850" algn="l">
              <a:lnSpc>
                <a:spcPct val="115000"/>
              </a:lnSpc>
              <a:spcBef>
                <a:spcPts val="1100"/>
              </a:spcBef>
              <a:spcAft>
                <a:spcPts val="0"/>
              </a:spcAft>
              <a:buSzPts val="1500"/>
              <a:buChar char="●"/>
              <a:defRPr/>
            </a:lvl1pPr>
            <a:lvl2pPr marL="914400" lvl="1" indent="-323850" algn="l">
              <a:lnSpc>
                <a:spcPct val="115000"/>
              </a:lnSpc>
              <a:spcBef>
                <a:spcPts val="1100"/>
              </a:spcBef>
              <a:spcAft>
                <a:spcPts val="0"/>
              </a:spcAft>
              <a:buSzPts val="1500"/>
              <a:buChar char="○"/>
              <a:defRPr/>
            </a:lvl2pPr>
            <a:lvl3pPr marL="1371600" lvl="2" indent="-323850" algn="l">
              <a:lnSpc>
                <a:spcPct val="115000"/>
              </a:lnSpc>
              <a:spcBef>
                <a:spcPts val="1100"/>
              </a:spcBef>
              <a:spcAft>
                <a:spcPts val="0"/>
              </a:spcAft>
              <a:buSzPts val="1500"/>
              <a:buChar char="■"/>
              <a:defRPr/>
            </a:lvl3pPr>
            <a:lvl4pPr marL="1828800" lvl="3" indent="-323850" algn="l">
              <a:lnSpc>
                <a:spcPct val="115000"/>
              </a:lnSpc>
              <a:spcBef>
                <a:spcPts val="1100"/>
              </a:spcBef>
              <a:spcAft>
                <a:spcPts val="0"/>
              </a:spcAft>
              <a:buSzPts val="1500"/>
              <a:buChar char="●"/>
              <a:defRPr/>
            </a:lvl4pPr>
            <a:lvl5pPr marL="2286000" lvl="4" indent="-323850" algn="l">
              <a:lnSpc>
                <a:spcPct val="115000"/>
              </a:lnSpc>
              <a:spcBef>
                <a:spcPts val="1100"/>
              </a:spcBef>
              <a:spcAft>
                <a:spcPts val="0"/>
              </a:spcAft>
              <a:buSzPts val="1500"/>
              <a:buChar char="○"/>
              <a:defRPr/>
            </a:lvl5pPr>
            <a:lvl6pPr marL="2743200" lvl="5" indent="-323850" algn="l">
              <a:lnSpc>
                <a:spcPct val="115000"/>
              </a:lnSpc>
              <a:spcBef>
                <a:spcPts val="1100"/>
              </a:spcBef>
              <a:spcAft>
                <a:spcPts val="0"/>
              </a:spcAft>
              <a:buSzPts val="1500"/>
              <a:buChar char="■"/>
              <a:defRPr/>
            </a:lvl6pPr>
            <a:lvl7pPr marL="3200400" lvl="6" indent="-323850" algn="l">
              <a:lnSpc>
                <a:spcPct val="115000"/>
              </a:lnSpc>
              <a:spcBef>
                <a:spcPts val="1100"/>
              </a:spcBef>
              <a:spcAft>
                <a:spcPts val="0"/>
              </a:spcAft>
              <a:buSzPts val="1500"/>
              <a:buChar char="●"/>
              <a:defRPr/>
            </a:lvl7pPr>
            <a:lvl8pPr marL="3657600" lvl="7" indent="-323850" algn="l">
              <a:lnSpc>
                <a:spcPct val="115000"/>
              </a:lnSpc>
              <a:spcBef>
                <a:spcPts val="1100"/>
              </a:spcBef>
              <a:spcAft>
                <a:spcPts val="0"/>
              </a:spcAft>
              <a:buSzPts val="1500"/>
              <a:buChar char="○"/>
              <a:defRPr/>
            </a:lvl8pPr>
            <a:lvl9pPr marL="4114800" lvl="8" indent="-323850" algn="l">
              <a:lnSpc>
                <a:spcPct val="115000"/>
              </a:lnSpc>
              <a:spcBef>
                <a:spcPts val="1100"/>
              </a:spcBef>
              <a:spcAft>
                <a:spcPts val="0"/>
              </a:spcAft>
              <a:buSzPts val="15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ast slide">
  <p:cSld name="Last slide">
    <p:spTree>
      <p:nvGrpSpPr>
        <p:cNvPr id="1" name="Shape 104"/>
        <p:cNvGrpSpPr/>
        <p:nvPr/>
      </p:nvGrpSpPr>
      <p:grpSpPr>
        <a:xfrm>
          <a:off x="0" y="0"/>
          <a:ext cx="0" cy="0"/>
          <a:chOff x="0" y="0"/>
          <a:chExt cx="0" cy="0"/>
        </a:xfrm>
      </p:grpSpPr>
      <p:sp>
        <p:nvSpPr>
          <p:cNvPr id="105" name="Google Shape;105;g24bddcc6270_1_845"/>
          <p:cNvSpPr/>
          <p:nvPr/>
        </p:nvSpPr>
        <p:spPr>
          <a:xfrm>
            <a:off x="1150845" y="5397062"/>
            <a:ext cx="4151700" cy="1220700"/>
          </a:xfrm>
          <a:prstGeom prst="rect">
            <a:avLst/>
          </a:prstGeom>
          <a:solidFill>
            <a:srgbClr val="2D2D2D"/>
          </a:solidFill>
          <a:ln>
            <a:noFill/>
          </a:ln>
          <a:effectLst>
            <a:outerShdw blurRad="76200" dist="38100" dir="8100000" algn="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06" name="Google Shape;106;g24bddcc6270_1_845"/>
          <p:cNvSpPr/>
          <p:nvPr/>
        </p:nvSpPr>
        <p:spPr>
          <a:xfrm>
            <a:off x="1150845" y="5351343"/>
            <a:ext cx="4151700" cy="4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07" name="Google Shape;107;g24bddcc6270_1_845"/>
          <p:cNvSpPr txBox="1">
            <a:spLocks noGrp="1"/>
          </p:cNvSpPr>
          <p:nvPr>
            <p:ph type="title"/>
          </p:nvPr>
        </p:nvSpPr>
        <p:spPr>
          <a:xfrm>
            <a:off x="1154955" y="643499"/>
            <a:ext cx="3708300" cy="1561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600"/>
              <a:buFont typeface="Montserrat Medium"/>
              <a:buNone/>
              <a:defRPr sz="36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8" name="Google Shape;108;g24bddcc6270_1_845"/>
          <p:cNvSpPr txBox="1">
            <a:spLocks noGrp="1"/>
          </p:cNvSpPr>
          <p:nvPr>
            <p:ph type="dt" idx="10"/>
          </p:nvPr>
        </p:nvSpPr>
        <p:spPr>
          <a:xfrm rot="-5400000">
            <a:off x="72451" y="986549"/>
            <a:ext cx="990300" cy="3048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9" name="Google Shape;109;g24bddcc6270_1_845"/>
          <p:cNvSpPr txBox="1">
            <a:spLocks noGrp="1"/>
          </p:cNvSpPr>
          <p:nvPr>
            <p:ph type="ftr" idx="11"/>
          </p:nvPr>
        </p:nvSpPr>
        <p:spPr>
          <a:xfrm rot="-5400000">
            <a:off x="-1189950" y="4208826"/>
            <a:ext cx="3515100" cy="304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0" name="Google Shape;110;g24bddcc6270_1_845"/>
          <p:cNvSpPr txBox="1">
            <a:spLocks noGrp="1"/>
          </p:cNvSpPr>
          <p:nvPr>
            <p:ph type="sldNum" idx="12"/>
          </p:nvPr>
        </p:nvSpPr>
        <p:spPr>
          <a:xfrm>
            <a:off x="1" y="6213054"/>
            <a:ext cx="720000" cy="556800"/>
          </a:xfrm>
          <a:prstGeom prst="rect">
            <a:avLst/>
          </a:prstGeom>
          <a:noFill/>
          <a:ln>
            <a:noFill/>
          </a:ln>
        </p:spPr>
        <p:txBody>
          <a:bodyPr spcFirstLastPara="1" wrap="square" lIns="91425" tIns="45700" rIns="91425" bIns="45700" anchor="b" anchorCtr="0">
            <a:norm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11" name="Google Shape;111;g24bddcc6270_1_845"/>
          <p:cNvPicPr preferRelativeResize="0"/>
          <p:nvPr/>
        </p:nvPicPr>
        <p:blipFill rotWithShape="1">
          <a:blip r:embed="rId2">
            <a:alphaModFix/>
          </a:blip>
          <a:srcRect/>
          <a:stretch/>
        </p:blipFill>
        <p:spPr>
          <a:xfrm>
            <a:off x="1414075" y="5695848"/>
            <a:ext cx="842699" cy="707264"/>
          </a:xfrm>
          <a:prstGeom prst="rect">
            <a:avLst/>
          </a:prstGeom>
          <a:noFill/>
          <a:ln>
            <a:noFill/>
          </a:ln>
        </p:spPr>
      </p:pic>
      <p:sp>
        <p:nvSpPr>
          <p:cNvPr id="112" name="Google Shape;112;g24bddcc6270_1_845"/>
          <p:cNvSpPr>
            <a:spLocks noGrp="1"/>
          </p:cNvSpPr>
          <p:nvPr>
            <p:ph type="pic" idx="2"/>
          </p:nvPr>
        </p:nvSpPr>
        <p:spPr>
          <a:xfrm>
            <a:off x="6096001" y="0"/>
            <a:ext cx="6096000" cy="6858000"/>
          </a:xfrm>
          <a:prstGeom prst="rect">
            <a:avLst/>
          </a:prstGeom>
          <a:noFill/>
          <a:ln>
            <a:noFill/>
          </a:ln>
        </p:spPr>
      </p:sp>
      <p:sp>
        <p:nvSpPr>
          <p:cNvPr id="113" name="Google Shape;113;g24bddcc6270_1_845"/>
          <p:cNvSpPr txBox="1">
            <a:spLocks noGrp="1"/>
          </p:cNvSpPr>
          <p:nvPr>
            <p:ph type="body" idx="1"/>
          </p:nvPr>
        </p:nvSpPr>
        <p:spPr>
          <a:xfrm>
            <a:off x="2520004" y="5797390"/>
            <a:ext cx="2355900" cy="504000"/>
          </a:xfrm>
          <a:prstGeom prst="rect">
            <a:avLst/>
          </a:prstGeom>
          <a:noFill/>
          <a:ln>
            <a:noFill/>
          </a:ln>
        </p:spPr>
        <p:txBody>
          <a:bodyPr spcFirstLastPara="1" wrap="square" lIns="91425" tIns="45700" rIns="91425" bIns="45700" anchor="ctr" anchorCtr="0">
            <a:normAutofit/>
          </a:bodyPr>
          <a:lstStyle>
            <a:lvl1pPr marL="457200" lvl="0" indent="-228600" algn="l">
              <a:lnSpc>
                <a:spcPct val="115000"/>
              </a:lnSpc>
              <a:spcBef>
                <a:spcPts val="1100"/>
              </a:spcBef>
              <a:spcAft>
                <a:spcPts val="0"/>
              </a:spcAft>
              <a:buSzPts val="1100"/>
              <a:buNone/>
              <a:defRPr sz="1500" b="0" i="0">
                <a:latin typeface="Montserrat SemiBold"/>
                <a:ea typeface="Montserrat SemiBold"/>
                <a:cs typeface="Montserrat SemiBold"/>
                <a:sym typeface="Montserrat SemiBold"/>
              </a:defRPr>
            </a:lvl1pPr>
            <a:lvl2pPr marL="914400" lvl="1" indent="-228600" algn="l">
              <a:lnSpc>
                <a:spcPct val="115000"/>
              </a:lnSpc>
              <a:spcBef>
                <a:spcPts val="1100"/>
              </a:spcBef>
              <a:spcAft>
                <a:spcPts val="0"/>
              </a:spcAft>
              <a:buSzPts val="1300"/>
              <a:buNone/>
              <a:defRPr b="1" i="0">
                <a:latin typeface="Montserrat SemiBold"/>
                <a:ea typeface="Montserrat SemiBold"/>
                <a:cs typeface="Montserrat SemiBold"/>
                <a:sym typeface="Montserrat SemiBold"/>
              </a:defRPr>
            </a:lvl2pPr>
            <a:lvl3pPr marL="1371600" lvl="2" indent="-228600" algn="l">
              <a:lnSpc>
                <a:spcPct val="115000"/>
              </a:lnSpc>
              <a:spcBef>
                <a:spcPts val="1100"/>
              </a:spcBef>
              <a:spcAft>
                <a:spcPts val="0"/>
              </a:spcAft>
              <a:buSzPts val="1100"/>
              <a:buNone/>
              <a:defRPr b="1" i="0">
                <a:latin typeface="Montserrat SemiBold"/>
                <a:ea typeface="Montserrat SemiBold"/>
                <a:cs typeface="Montserrat SemiBold"/>
                <a:sym typeface="Montserrat SemiBold"/>
              </a:defRPr>
            </a:lvl3pPr>
            <a:lvl4pPr marL="1828800" lvl="3" indent="-228600" algn="l">
              <a:lnSpc>
                <a:spcPct val="115000"/>
              </a:lnSpc>
              <a:spcBef>
                <a:spcPts val="1100"/>
              </a:spcBef>
              <a:spcAft>
                <a:spcPts val="0"/>
              </a:spcAft>
              <a:buSzPts val="900"/>
              <a:buNone/>
              <a:defRPr b="1" i="0">
                <a:latin typeface="Montserrat SemiBold"/>
                <a:ea typeface="Montserrat SemiBold"/>
                <a:cs typeface="Montserrat SemiBold"/>
                <a:sym typeface="Montserrat SemiBold"/>
              </a:defRPr>
            </a:lvl4pPr>
            <a:lvl5pPr marL="2286000" lvl="4" indent="-228600" algn="l">
              <a:lnSpc>
                <a:spcPct val="115000"/>
              </a:lnSpc>
              <a:spcBef>
                <a:spcPts val="1100"/>
              </a:spcBef>
              <a:spcAft>
                <a:spcPts val="0"/>
              </a:spcAft>
              <a:buSzPts val="900"/>
              <a:buNone/>
              <a:defRPr b="1" i="0">
                <a:latin typeface="Montserrat SemiBold"/>
                <a:ea typeface="Montserrat SemiBold"/>
                <a:cs typeface="Montserrat SemiBold"/>
                <a:sym typeface="Montserrat SemiBold"/>
              </a:defRPr>
            </a:lvl5pPr>
            <a:lvl6pPr marL="2743200" lvl="5" indent="-323850" algn="l">
              <a:lnSpc>
                <a:spcPct val="115000"/>
              </a:lnSpc>
              <a:spcBef>
                <a:spcPts val="1100"/>
              </a:spcBef>
              <a:spcAft>
                <a:spcPts val="0"/>
              </a:spcAft>
              <a:buSzPts val="1500"/>
              <a:buChar char="■"/>
              <a:defRPr/>
            </a:lvl6pPr>
            <a:lvl7pPr marL="3200400" lvl="6" indent="-323850" algn="l">
              <a:lnSpc>
                <a:spcPct val="115000"/>
              </a:lnSpc>
              <a:spcBef>
                <a:spcPts val="1100"/>
              </a:spcBef>
              <a:spcAft>
                <a:spcPts val="0"/>
              </a:spcAft>
              <a:buSzPts val="1500"/>
              <a:buChar char="●"/>
              <a:defRPr/>
            </a:lvl7pPr>
            <a:lvl8pPr marL="3657600" lvl="7" indent="-323850" algn="l">
              <a:lnSpc>
                <a:spcPct val="115000"/>
              </a:lnSpc>
              <a:spcBef>
                <a:spcPts val="1100"/>
              </a:spcBef>
              <a:spcAft>
                <a:spcPts val="0"/>
              </a:spcAft>
              <a:buSzPts val="1500"/>
              <a:buChar char="○"/>
              <a:defRPr/>
            </a:lvl8pPr>
            <a:lvl9pPr marL="4114800" lvl="8" indent="-323850" algn="l">
              <a:lnSpc>
                <a:spcPct val="115000"/>
              </a:lnSpc>
              <a:spcBef>
                <a:spcPts val="1100"/>
              </a:spcBef>
              <a:spcAft>
                <a:spcPts val="0"/>
              </a:spcAft>
              <a:buSzPts val="15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
  <p:cSld name="CUSTOM">
    <p:bg>
      <p:bgPr>
        <a:blipFill>
          <a:blip r:embed="rId2">
            <a:alphaModFix/>
          </a:blip>
          <a:stretch>
            <a:fillRect/>
          </a:stretch>
        </a:blip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ayfinding only - Darkest blue">
  <p:cSld name="TITLE_ONLY_1_1">
    <p:bg>
      <p:bgPr>
        <a:solidFill>
          <a:srgbClr val="00003B"/>
        </a:solidFill>
        <a:effectLst/>
      </p:bgPr>
    </p:bg>
    <p:spTree>
      <p:nvGrpSpPr>
        <p:cNvPr id="1" name="Shape 115"/>
        <p:cNvGrpSpPr/>
        <p:nvPr/>
      </p:nvGrpSpPr>
      <p:grpSpPr>
        <a:xfrm>
          <a:off x="0" y="0"/>
          <a:ext cx="0" cy="0"/>
          <a:chOff x="0" y="0"/>
          <a:chExt cx="0" cy="0"/>
        </a:xfrm>
      </p:grpSpPr>
      <p:sp>
        <p:nvSpPr>
          <p:cNvPr id="116" name="Google Shape;116;g24bddcc6270_1_856"/>
          <p:cNvSpPr txBox="1">
            <a:spLocks noGrp="1"/>
          </p:cNvSpPr>
          <p:nvPr>
            <p:ph type="subTitle" idx="1"/>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chemeClr val="lt1"/>
              </a:buClr>
              <a:buSzPts val="1200"/>
              <a:buFont typeface="Sora"/>
              <a:buNone/>
              <a:defRPr sz="1200" b="1">
                <a:solidFill>
                  <a:schemeClr val="lt1"/>
                </a:solidFill>
                <a:latin typeface="Sora"/>
                <a:ea typeface="Sora"/>
                <a:cs typeface="Sora"/>
                <a:sym typeface="Sora"/>
              </a:defRPr>
            </a:lvl1pPr>
            <a:lvl2pPr lvl="1"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2pPr>
            <a:lvl3pPr lvl="2"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3pPr>
            <a:lvl4pPr lvl="3"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4pPr>
            <a:lvl5pPr lvl="4"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5pPr>
            <a:lvl6pPr lvl="5"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6pPr>
            <a:lvl7pPr lvl="6"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7pPr>
            <a:lvl8pPr lvl="7"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8pPr>
            <a:lvl9pPr lvl="8" algn="l">
              <a:lnSpc>
                <a:spcPct val="115000"/>
              </a:lnSpc>
              <a:spcBef>
                <a:spcPts val="500"/>
              </a:spcBef>
              <a:spcAft>
                <a:spcPts val="500"/>
              </a:spcAft>
              <a:buClr>
                <a:schemeClr val="lt1"/>
              </a:buClr>
              <a:buSzPts val="1200"/>
              <a:buFont typeface="Sora"/>
              <a:buNone/>
              <a:defRPr sz="1200" b="1">
                <a:solidFill>
                  <a:schemeClr val="lt1"/>
                </a:solidFill>
                <a:latin typeface="Sora"/>
                <a:ea typeface="Sora"/>
                <a:cs typeface="Sora"/>
                <a:sym typeface="Sora"/>
              </a:defRPr>
            </a:lvl9pPr>
          </a:lstStyle>
          <a:p>
            <a:endParaRPr/>
          </a:p>
        </p:txBody>
      </p:sp>
      <p:sp>
        <p:nvSpPr>
          <p:cNvPr id="117" name="Google Shape;117;g24bddcc6270_1_856"/>
          <p:cNvSpPr txBox="1">
            <a:spLocks noGrp="1"/>
          </p:cNvSpPr>
          <p:nvPr>
            <p:ph type="subTitle" idx="2"/>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1pPr>
            <a:lvl2pPr lvl="1"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2pPr>
            <a:lvl3pPr lvl="2"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3pPr>
            <a:lvl4pPr lvl="3"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4pPr>
            <a:lvl5pPr lvl="4"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5pPr>
            <a:lvl6pPr lvl="5"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6pPr>
            <a:lvl7pPr lvl="6"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7pPr>
            <a:lvl8pPr lvl="7"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8pPr>
            <a:lvl9pPr lvl="8" algn="l">
              <a:lnSpc>
                <a:spcPct val="115000"/>
              </a:lnSpc>
              <a:spcBef>
                <a:spcPts val="500"/>
              </a:spcBef>
              <a:spcAft>
                <a:spcPts val="500"/>
              </a:spcAft>
              <a:buClr>
                <a:schemeClr val="lt1"/>
              </a:buClr>
              <a:buSzPts val="900"/>
              <a:buFont typeface="Sora SemiBold"/>
              <a:buNone/>
              <a:defRPr sz="900">
                <a:solidFill>
                  <a:schemeClr val="lt1"/>
                </a:solidFill>
                <a:latin typeface="Sora SemiBold"/>
                <a:ea typeface="Sora SemiBold"/>
                <a:cs typeface="Sora SemiBold"/>
                <a:sym typeface="Sora SemiBold"/>
              </a:defRPr>
            </a:lvl9pPr>
          </a:lstStyle>
          <a:p>
            <a:endParaRPr/>
          </a:p>
        </p:txBody>
      </p:sp>
      <p:sp>
        <p:nvSpPr>
          <p:cNvPr id="118" name="Google Shape;118;g24bddcc6270_1_856"/>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Sora SemiBold"/>
                <a:ea typeface="Sora SemiBold"/>
                <a:cs typeface="Sora SemiBold"/>
                <a:sym typeface="Sora SemiBold"/>
              </a:rPr>
              <a:t>CONFIDENTIAL  |  © SEAAHEAD, INC.</a:t>
            </a:r>
            <a:endParaRPr sz="900" b="0" i="0" u="none" strike="noStrike" cap="none">
              <a:solidFill>
                <a:schemeClr val="lt1"/>
              </a:solidFill>
              <a:latin typeface="Sora SemiBold"/>
              <a:ea typeface="Sora SemiBold"/>
              <a:cs typeface="Sora SemiBold"/>
              <a:sym typeface="Sora SemiBold"/>
            </a:endParaRPr>
          </a:p>
        </p:txBody>
      </p:sp>
      <p:pic>
        <p:nvPicPr>
          <p:cNvPr id="119" name="Google Shape;119;g24bddcc6270_1_856"/>
          <p:cNvPicPr preferRelativeResize="0"/>
          <p:nvPr/>
        </p:nvPicPr>
        <p:blipFill rotWithShape="1">
          <a:blip r:embed="rId2">
            <a:alphaModFix/>
          </a:blip>
          <a:srcRect t="49" b="59"/>
          <a:stretch/>
        </p:blipFill>
        <p:spPr>
          <a:xfrm>
            <a:off x="11294033" y="406400"/>
            <a:ext cx="491568" cy="49156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s - Sand">
  <p:cSld name="TITLE_AND_BODY_2_2_1">
    <p:bg>
      <p:bgPr>
        <a:solidFill>
          <a:srgbClr val="F4E5CC"/>
        </a:solidFill>
        <a:effectLst/>
      </p:bgPr>
    </p:bg>
    <p:spTree>
      <p:nvGrpSpPr>
        <p:cNvPr id="1" name="Shape 120"/>
        <p:cNvGrpSpPr/>
        <p:nvPr/>
      </p:nvGrpSpPr>
      <p:grpSpPr>
        <a:xfrm>
          <a:off x="0" y="0"/>
          <a:ext cx="0" cy="0"/>
          <a:chOff x="0" y="0"/>
          <a:chExt cx="0" cy="0"/>
        </a:xfrm>
      </p:grpSpPr>
      <p:sp>
        <p:nvSpPr>
          <p:cNvPr id="121" name="Google Shape;121;g24bddcc6270_1_861"/>
          <p:cNvSpPr txBox="1">
            <a:spLocks noGrp="1"/>
          </p:cNvSpPr>
          <p:nvPr>
            <p:ph type="title"/>
          </p:nvPr>
        </p:nvSpPr>
        <p:spPr>
          <a:xfrm>
            <a:off x="415600" y="12029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2700"/>
              <a:buNone/>
              <a:defRPr sz="2700"/>
            </a:lvl1pPr>
            <a:lvl2pPr lvl="1" algn="l">
              <a:lnSpc>
                <a:spcPct val="100000"/>
              </a:lnSpc>
              <a:spcBef>
                <a:spcPts val="0"/>
              </a:spcBef>
              <a:spcAft>
                <a:spcPts val="0"/>
              </a:spcAft>
              <a:buSzPts val="3700"/>
              <a:buFont typeface="Sora"/>
              <a:buNone/>
              <a:defRPr>
                <a:latin typeface="Sora"/>
                <a:ea typeface="Sora"/>
                <a:cs typeface="Sora"/>
                <a:sym typeface="Sora"/>
              </a:defRPr>
            </a:lvl2pPr>
            <a:lvl3pPr lvl="2" algn="l">
              <a:lnSpc>
                <a:spcPct val="100000"/>
              </a:lnSpc>
              <a:spcBef>
                <a:spcPts val="0"/>
              </a:spcBef>
              <a:spcAft>
                <a:spcPts val="0"/>
              </a:spcAft>
              <a:buSzPts val="3700"/>
              <a:buFont typeface="Sora"/>
              <a:buNone/>
              <a:defRPr>
                <a:latin typeface="Sora"/>
                <a:ea typeface="Sora"/>
                <a:cs typeface="Sora"/>
                <a:sym typeface="Sora"/>
              </a:defRPr>
            </a:lvl3pPr>
            <a:lvl4pPr lvl="3" algn="l">
              <a:lnSpc>
                <a:spcPct val="100000"/>
              </a:lnSpc>
              <a:spcBef>
                <a:spcPts val="0"/>
              </a:spcBef>
              <a:spcAft>
                <a:spcPts val="0"/>
              </a:spcAft>
              <a:buSzPts val="3700"/>
              <a:buFont typeface="Sora"/>
              <a:buNone/>
              <a:defRPr>
                <a:latin typeface="Sora"/>
                <a:ea typeface="Sora"/>
                <a:cs typeface="Sora"/>
                <a:sym typeface="Sora"/>
              </a:defRPr>
            </a:lvl4pPr>
            <a:lvl5pPr lvl="4" algn="l">
              <a:lnSpc>
                <a:spcPct val="100000"/>
              </a:lnSpc>
              <a:spcBef>
                <a:spcPts val="0"/>
              </a:spcBef>
              <a:spcAft>
                <a:spcPts val="0"/>
              </a:spcAft>
              <a:buSzPts val="3700"/>
              <a:buFont typeface="Sora"/>
              <a:buNone/>
              <a:defRPr>
                <a:latin typeface="Sora"/>
                <a:ea typeface="Sora"/>
                <a:cs typeface="Sora"/>
                <a:sym typeface="Sora"/>
              </a:defRPr>
            </a:lvl5pPr>
            <a:lvl6pPr lvl="5" algn="l">
              <a:lnSpc>
                <a:spcPct val="100000"/>
              </a:lnSpc>
              <a:spcBef>
                <a:spcPts val="0"/>
              </a:spcBef>
              <a:spcAft>
                <a:spcPts val="0"/>
              </a:spcAft>
              <a:buSzPts val="3700"/>
              <a:buFont typeface="Sora"/>
              <a:buNone/>
              <a:defRPr>
                <a:latin typeface="Sora"/>
                <a:ea typeface="Sora"/>
                <a:cs typeface="Sora"/>
                <a:sym typeface="Sora"/>
              </a:defRPr>
            </a:lvl6pPr>
            <a:lvl7pPr lvl="6" algn="l">
              <a:lnSpc>
                <a:spcPct val="100000"/>
              </a:lnSpc>
              <a:spcBef>
                <a:spcPts val="0"/>
              </a:spcBef>
              <a:spcAft>
                <a:spcPts val="0"/>
              </a:spcAft>
              <a:buSzPts val="3700"/>
              <a:buFont typeface="Sora"/>
              <a:buNone/>
              <a:defRPr>
                <a:latin typeface="Sora"/>
                <a:ea typeface="Sora"/>
                <a:cs typeface="Sora"/>
                <a:sym typeface="Sora"/>
              </a:defRPr>
            </a:lvl7pPr>
            <a:lvl8pPr lvl="7" algn="l">
              <a:lnSpc>
                <a:spcPct val="100000"/>
              </a:lnSpc>
              <a:spcBef>
                <a:spcPts val="0"/>
              </a:spcBef>
              <a:spcAft>
                <a:spcPts val="0"/>
              </a:spcAft>
              <a:buSzPts val="3700"/>
              <a:buFont typeface="Sora"/>
              <a:buNone/>
              <a:defRPr>
                <a:latin typeface="Sora"/>
                <a:ea typeface="Sora"/>
                <a:cs typeface="Sora"/>
                <a:sym typeface="Sora"/>
              </a:defRPr>
            </a:lvl8pPr>
            <a:lvl9pPr lvl="8" algn="l">
              <a:lnSpc>
                <a:spcPct val="100000"/>
              </a:lnSpc>
              <a:spcBef>
                <a:spcPts val="0"/>
              </a:spcBef>
              <a:spcAft>
                <a:spcPts val="0"/>
              </a:spcAft>
              <a:buSzPts val="3700"/>
              <a:buFont typeface="Sora"/>
              <a:buNone/>
              <a:defRPr>
                <a:latin typeface="Sora"/>
                <a:ea typeface="Sora"/>
                <a:cs typeface="Sora"/>
                <a:sym typeface="Sora"/>
              </a:defRPr>
            </a:lvl9pPr>
          </a:lstStyle>
          <a:p>
            <a:endParaRPr/>
          </a:p>
        </p:txBody>
      </p:sp>
      <p:sp>
        <p:nvSpPr>
          <p:cNvPr id="122" name="Google Shape;122;g24bddcc6270_1_861"/>
          <p:cNvSpPr txBox="1">
            <a:spLocks noGrp="1"/>
          </p:cNvSpPr>
          <p:nvPr>
            <p:ph type="subTitle" idx="1"/>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1200"/>
              <a:buFont typeface="Sora"/>
              <a:buNone/>
              <a:defRPr sz="1200" b="1">
                <a:solidFill>
                  <a:srgbClr val="00003B"/>
                </a:solidFill>
                <a:latin typeface="Sora"/>
                <a:ea typeface="Sora"/>
                <a:cs typeface="Sora"/>
                <a:sym typeface="Sora"/>
              </a:defRPr>
            </a:lvl1pPr>
            <a:lvl2pPr lvl="1"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2pPr>
            <a:lvl3pPr lvl="2"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3pPr>
            <a:lvl4pPr lvl="3"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4pPr>
            <a:lvl5pPr lvl="4"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5pPr>
            <a:lvl6pPr lvl="5"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6pPr>
            <a:lvl7pPr lvl="6"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7pPr>
            <a:lvl8pPr lvl="7"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8pPr>
            <a:lvl9pPr lvl="8" algn="l">
              <a:lnSpc>
                <a:spcPct val="115000"/>
              </a:lnSpc>
              <a:spcBef>
                <a:spcPts val="500"/>
              </a:spcBef>
              <a:spcAft>
                <a:spcPts val="500"/>
              </a:spcAft>
              <a:buClr>
                <a:srgbClr val="00003B"/>
              </a:buClr>
              <a:buSzPts val="1200"/>
              <a:buFont typeface="Sora"/>
              <a:buNone/>
              <a:defRPr sz="1200" b="1">
                <a:solidFill>
                  <a:srgbClr val="00003B"/>
                </a:solidFill>
                <a:latin typeface="Sora"/>
                <a:ea typeface="Sora"/>
                <a:cs typeface="Sora"/>
                <a:sym typeface="Sora"/>
              </a:defRPr>
            </a:lvl9pPr>
          </a:lstStyle>
          <a:p>
            <a:endParaRPr/>
          </a:p>
        </p:txBody>
      </p:sp>
      <p:sp>
        <p:nvSpPr>
          <p:cNvPr id="123" name="Google Shape;123;g24bddcc6270_1_861"/>
          <p:cNvSpPr txBox="1">
            <a:spLocks noGrp="1"/>
          </p:cNvSpPr>
          <p:nvPr>
            <p:ph type="subTitle" idx="2"/>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1pPr>
            <a:lvl2pPr lvl="1"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2pPr>
            <a:lvl3pPr lvl="2"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3pPr>
            <a:lvl4pPr lvl="3"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4pPr>
            <a:lvl5pPr lvl="4"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5pPr>
            <a:lvl6pPr lvl="5"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6pPr>
            <a:lvl7pPr lvl="6"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7pPr>
            <a:lvl8pPr lvl="7"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8pPr>
            <a:lvl9pPr lvl="8" algn="l">
              <a:lnSpc>
                <a:spcPct val="115000"/>
              </a:lnSpc>
              <a:spcBef>
                <a:spcPts val="500"/>
              </a:spcBef>
              <a:spcAft>
                <a:spcPts val="500"/>
              </a:spcAft>
              <a:buClr>
                <a:srgbClr val="00003B"/>
              </a:buClr>
              <a:buSzPts val="900"/>
              <a:buFont typeface="Sora SemiBold"/>
              <a:buNone/>
              <a:defRPr sz="900">
                <a:solidFill>
                  <a:srgbClr val="00003B"/>
                </a:solidFill>
                <a:latin typeface="Sora SemiBold"/>
                <a:ea typeface="Sora SemiBold"/>
                <a:cs typeface="Sora SemiBold"/>
                <a:sym typeface="Sora SemiBold"/>
              </a:defRPr>
            </a:lvl9pPr>
          </a:lstStyle>
          <a:p>
            <a:endParaRPr/>
          </a:p>
        </p:txBody>
      </p:sp>
      <p:sp>
        <p:nvSpPr>
          <p:cNvPr id="124" name="Google Shape;124;g24bddcc6270_1_861"/>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Sora SemiBold"/>
                <a:ea typeface="Sora SemiBold"/>
                <a:cs typeface="Sora SemiBold"/>
                <a:sym typeface="Sora SemiBold"/>
              </a:rPr>
              <a:t>CONFIDENTIAL  |  © SEAAHEAD, INC.</a:t>
            </a:r>
            <a:endParaRPr sz="900" b="0" i="0" u="none" strike="noStrike" cap="none">
              <a:solidFill>
                <a:srgbClr val="000000"/>
              </a:solidFill>
              <a:latin typeface="Sora SemiBold"/>
              <a:ea typeface="Sora SemiBold"/>
              <a:cs typeface="Sora SemiBold"/>
              <a:sym typeface="Sora SemiBold"/>
            </a:endParaRPr>
          </a:p>
        </p:txBody>
      </p:sp>
      <p:sp>
        <p:nvSpPr>
          <p:cNvPr id="125" name="Google Shape;125;g24bddcc6270_1_861"/>
          <p:cNvSpPr txBox="1">
            <a:spLocks noGrp="1"/>
          </p:cNvSpPr>
          <p:nvPr>
            <p:ph type="body" idx="3"/>
          </p:nvPr>
        </p:nvSpPr>
        <p:spPr>
          <a:xfrm>
            <a:off x="415600" y="2044633"/>
            <a:ext cx="3621300" cy="4125900"/>
          </a:xfrm>
          <a:prstGeom prst="rect">
            <a:avLst/>
          </a:prstGeom>
          <a:solidFill>
            <a:schemeClr val="lt1"/>
          </a:solid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sp>
        <p:nvSpPr>
          <p:cNvPr id="126" name="Google Shape;126;g24bddcc6270_1_861"/>
          <p:cNvSpPr txBox="1">
            <a:spLocks noGrp="1"/>
          </p:cNvSpPr>
          <p:nvPr>
            <p:ph type="body" idx="4"/>
          </p:nvPr>
        </p:nvSpPr>
        <p:spPr>
          <a:xfrm>
            <a:off x="4285391" y="2044633"/>
            <a:ext cx="3621300" cy="4125900"/>
          </a:xfrm>
          <a:prstGeom prst="rect">
            <a:avLst/>
          </a:prstGeom>
          <a:solidFill>
            <a:schemeClr val="lt1"/>
          </a:solid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sp>
        <p:nvSpPr>
          <p:cNvPr id="127" name="Google Shape;127;g24bddcc6270_1_861"/>
          <p:cNvSpPr txBox="1">
            <a:spLocks noGrp="1"/>
          </p:cNvSpPr>
          <p:nvPr>
            <p:ph type="body" idx="5"/>
          </p:nvPr>
        </p:nvSpPr>
        <p:spPr>
          <a:xfrm>
            <a:off x="8155180" y="2044633"/>
            <a:ext cx="3621300" cy="4125900"/>
          </a:xfrm>
          <a:prstGeom prst="rect">
            <a:avLst/>
          </a:prstGeom>
          <a:solidFill>
            <a:schemeClr val="lt1"/>
          </a:solid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pic>
        <p:nvPicPr>
          <p:cNvPr id="128" name="Google Shape;128;g24bddcc6270_1_861"/>
          <p:cNvPicPr preferRelativeResize="0"/>
          <p:nvPr/>
        </p:nvPicPr>
        <p:blipFill rotWithShape="1">
          <a:blip r:embed="rId2">
            <a:alphaModFix/>
          </a:blip>
          <a:srcRect t="49" b="59"/>
          <a:stretch/>
        </p:blipFill>
        <p:spPr>
          <a:xfrm>
            <a:off x="11294033" y="406400"/>
            <a:ext cx="491568" cy="49156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plit - Lightest blue right">
  <p:cSld name="TITLE_AND_BODY_1_2_1_1_1">
    <p:spTree>
      <p:nvGrpSpPr>
        <p:cNvPr id="1" name="Shape 129"/>
        <p:cNvGrpSpPr/>
        <p:nvPr/>
      </p:nvGrpSpPr>
      <p:grpSpPr>
        <a:xfrm>
          <a:off x="0" y="0"/>
          <a:ext cx="0" cy="0"/>
          <a:chOff x="0" y="0"/>
          <a:chExt cx="0" cy="0"/>
        </a:xfrm>
      </p:grpSpPr>
      <p:sp>
        <p:nvSpPr>
          <p:cNvPr id="130" name="Google Shape;130;g24bddcc6270_1_870"/>
          <p:cNvSpPr/>
          <p:nvPr/>
        </p:nvSpPr>
        <p:spPr>
          <a:xfrm>
            <a:off x="4876800" y="0"/>
            <a:ext cx="7315200" cy="6858000"/>
          </a:xfrm>
          <a:prstGeom prst="rect">
            <a:avLst/>
          </a:prstGeom>
          <a:solidFill>
            <a:srgbClr val="C1EFF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 name="Google Shape;131;g24bddcc6270_1_870"/>
          <p:cNvSpPr txBox="1">
            <a:spLocks noGrp="1"/>
          </p:cNvSpPr>
          <p:nvPr>
            <p:ph type="title"/>
          </p:nvPr>
        </p:nvSpPr>
        <p:spPr>
          <a:xfrm>
            <a:off x="415600" y="1202967"/>
            <a:ext cx="4074300" cy="11235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Font typeface="Sora"/>
              <a:buNone/>
              <a:defRPr sz="2700">
                <a:latin typeface="Sora"/>
                <a:ea typeface="Sora"/>
                <a:cs typeface="Sora"/>
                <a:sym typeface="Sora"/>
              </a:defRPr>
            </a:lvl2pPr>
            <a:lvl3pPr lvl="2" algn="l">
              <a:lnSpc>
                <a:spcPct val="115000"/>
              </a:lnSpc>
              <a:spcBef>
                <a:spcPts val="0"/>
              </a:spcBef>
              <a:spcAft>
                <a:spcPts val="0"/>
              </a:spcAft>
              <a:buSzPts val="2700"/>
              <a:buFont typeface="Sora"/>
              <a:buNone/>
              <a:defRPr sz="2700">
                <a:latin typeface="Sora"/>
                <a:ea typeface="Sora"/>
                <a:cs typeface="Sora"/>
                <a:sym typeface="Sora"/>
              </a:defRPr>
            </a:lvl3pPr>
            <a:lvl4pPr lvl="3" algn="l">
              <a:lnSpc>
                <a:spcPct val="115000"/>
              </a:lnSpc>
              <a:spcBef>
                <a:spcPts val="0"/>
              </a:spcBef>
              <a:spcAft>
                <a:spcPts val="0"/>
              </a:spcAft>
              <a:buSzPts val="2700"/>
              <a:buFont typeface="Sora"/>
              <a:buNone/>
              <a:defRPr sz="2700">
                <a:latin typeface="Sora"/>
                <a:ea typeface="Sora"/>
                <a:cs typeface="Sora"/>
                <a:sym typeface="Sora"/>
              </a:defRPr>
            </a:lvl4pPr>
            <a:lvl5pPr lvl="4" algn="l">
              <a:lnSpc>
                <a:spcPct val="115000"/>
              </a:lnSpc>
              <a:spcBef>
                <a:spcPts val="0"/>
              </a:spcBef>
              <a:spcAft>
                <a:spcPts val="0"/>
              </a:spcAft>
              <a:buSzPts val="2700"/>
              <a:buFont typeface="Sora"/>
              <a:buNone/>
              <a:defRPr sz="2700">
                <a:latin typeface="Sora"/>
                <a:ea typeface="Sora"/>
                <a:cs typeface="Sora"/>
                <a:sym typeface="Sora"/>
              </a:defRPr>
            </a:lvl5pPr>
            <a:lvl6pPr lvl="5" algn="l">
              <a:lnSpc>
                <a:spcPct val="115000"/>
              </a:lnSpc>
              <a:spcBef>
                <a:spcPts val="0"/>
              </a:spcBef>
              <a:spcAft>
                <a:spcPts val="0"/>
              </a:spcAft>
              <a:buSzPts val="2700"/>
              <a:buFont typeface="Sora"/>
              <a:buNone/>
              <a:defRPr sz="2700">
                <a:latin typeface="Sora"/>
                <a:ea typeface="Sora"/>
                <a:cs typeface="Sora"/>
                <a:sym typeface="Sora"/>
              </a:defRPr>
            </a:lvl6pPr>
            <a:lvl7pPr lvl="6" algn="l">
              <a:lnSpc>
                <a:spcPct val="115000"/>
              </a:lnSpc>
              <a:spcBef>
                <a:spcPts val="0"/>
              </a:spcBef>
              <a:spcAft>
                <a:spcPts val="0"/>
              </a:spcAft>
              <a:buSzPts val="2700"/>
              <a:buFont typeface="Sora"/>
              <a:buNone/>
              <a:defRPr sz="2700">
                <a:latin typeface="Sora"/>
                <a:ea typeface="Sora"/>
                <a:cs typeface="Sora"/>
                <a:sym typeface="Sora"/>
              </a:defRPr>
            </a:lvl7pPr>
            <a:lvl8pPr lvl="7" algn="l">
              <a:lnSpc>
                <a:spcPct val="115000"/>
              </a:lnSpc>
              <a:spcBef>
                <a:spcPts val="0"/>
              </a:spcBef>
              <a:spcAft>
                <a:spcPts val="0"/>
              </a:spcAft>
              <a:buSzPts val="2700"/>
              <a:buFont typeface="Sora"/>
              <a:buNone/>
              <a:defRPr sz="2700">
                <a:latin typeface="Sora"/>
                <a:ea typeface="Sora"/>
                <a:cs typeface="Sora"/>
                <a:sym typeface="Sora"/>
              </a:defRPr>
            </a:lvl8pPr>
            <a:lvl9pPr lvl="8" algn="l">
              <a:lnSpc>
                <a:spcPct val="115000"/>
              </a:lnSpc>
              <a:spcBef>
                <a:spcPts val="0"/>
              </a:spcBef>
              <a:spcAft>
                <a:spcPts val="0"/>
              </a:spcAft>
              <a:buSzPts val="2700"/>
              <a:buFont typeface="Sora"/>
              <a:buNone/>
              <a:defRPr sz="2700">
                <a:latin typeface="Sora"/>
                <a:ea typeface="Sora"/>
                <a:cs typeface="Sora"/>
                <a:sym typeface="Sora"/>
              </a:defRPr>
            </a:lvl9pPr>
          </a:lstStyle>
          <a:p>
            <a:endParaRPr/>
          </a:p>
        </p:txBody>
      </p:sp>
      <p:sp>
        <p:nvSpPr>
          <p:cNvPr id="132" name="Google Shape;132;g24bddcc6270_1_870"/>
          <p:cNvSpPr txBox="1">
            <a:spLocks noGrp="1"/>
          </p:cNvSpPr>
          <p:nvPr>
            <p:ph type="body" idx="1"/>
          </p:nvPr>
        </p:nvSpPr>
        <p:spPr>
          <a:xfrm>
            <a:off x="415600" y="2438600"/>
            <a:ext cx="4074300" cy="3366300"/>
          </a:xfrm>
          <a:prstGeom prst="rect">
            <a:avLst/>
          </a:prstGeom>
          <a:no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sp>
        <p:nvSpPr>
          <p:cNvPr id="133" name="Google Shape;133;g24bddcc6270_1_870"/>
          <p:cNvSpPr txBox="1">
            <a:spLocks noGrp="1"/>
          </p:cNvSpPr>
          <p:nvPr>
            <p:ph type="subTitle" idx="2"/>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1200"/>
              <a:buFont typeface="Sora"/>
              <a:buNone/>
              <a:defRPr sz="1200" b="1">
                <a:solidFill>
                  <a:srgbClr val="00003B"/>
                </a:solidFill>
                <a:latin typeface="Sora"/>
                <a:ea typeface="Sora"/>
                <a:cs typeface="Sora"/>
                <a:sym typeface="Sora"/>
              </a:defRPr>
            </a:lvl1pPr>
            <a:lvl2pPr lvl="1"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2pPr>
            <a:lvl3pPr lvl="2"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3pPr>
            <a:lvl4pPr lvl="3"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4pPr>
            <a:lvl5pPr lvl="4"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5pPr>
            <a:lvl6pPr lvl="5"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6pPr>
            <a:lvl7pPr lvl="6"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7pPr>
            <a:lvl8pPr lvl="7"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8pPr>
            <a:lvl9pPr lvl="8" algn="l">
              <a:lnSpc>
                <a:spcPct val="115000"/>
              </a:lnSpc>
              <a:spcBef>
                <a:spcPts val="500"/>
              </a:spcBef>
              <a:spcAft>
                <a:spcPts val="500"/>
              </a:spcAft>
              <a:buClr>
                <a:srgbClr val="00003B"/>
              </a:buClr>
              <a:buSzPts val="1200"/>
              <a:buFont typeface="Sora"/>
              <a:buNone/>
              <a:defRPr sz="1200" b="1">
                <a:solidFill>
                  <a:srgbClr val="00003B"/>
                </a:solidFill>
                <a:latin typeface="Sora"/>
                <a:ea typeface="Sora"/>
                <a:cs typeface="Sora"/>
                <a:sym typeface="Sora"/>
              </a:defRPr>
            </a:lvl9pPr>
          </a:lstStyle>
          <a:p>
            <a:endParaRPr/>
          </a:p>
        </p:txBody>
      </p:sp>
      <p:sp>
        <p:nvSpPr>
          <p:cNvPr id="134" name="Google Shape;134;g24bddcc6270_1_870"/>
          <p:cNvSpPr txBox="1">
            <a:spLocks noGrp="1"/>
          </p:cNvSpPr>
          <p:nvPr>
            <p:ph type="subTitle" idx="3"/>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1pPr>
            <a:lvl2pPr lvl="1"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2pPr>
            <a:lvl3pPr lvl="2"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3pPr>
            <a:lvl4pPr lvl="3"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4pPr>
            <a:lvl5pPr lvl="4"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5pPr>
            <a:lvl6pPr lvl="5"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6pPr>
            <a:lvl7pPr lvl="6"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7pPr>
            <a:lvl8pPr lvl="7"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8pPr>
            <a:lvl9pPr lvl="8" algn="l">
              <a:lnSpc>
                <a:spcPct val="115000"/>
              </a:lnSpc>
              <a:spcBef>
                <a:spcPts val="500"/>
              </a:spcBef>
              <a:spcAft>
                <a:spcPts val="500"/>
              </a:spcAft>
              <a:buClr>
                <a:srgbClr val="00003B"/>
              </a:buClr>
              <a:buSzPts val="900"/>
              <a:buFont typeface="Sora SemiBold"/>
              <a:buNone/>
              <a:defRPr sz="900">
                <a:solidFill>
                  <a:srgbClr val="00003B"/>
                </a:solidFill>
                <a:latin typeface="Sora SemiBold"/>
                <a:ea typeface="Sora SemiBold"/>
                <a:cs typeface="Sora SemiBold"/>
                <a:sym typeface="Sora SemiBold"/>
              </a:defRPr>
            </a:lvl9pPr>
          </a:lstStyle>
          <a:p>
            <a:endParaRPr/>
          </a:p>
        </p:txBody>
      </p:sp>
      <p:sp>
        <p:nvSpPr>
          <p:cNvPr id="135" name="Google Shape;135;g24bddcc6270_1_870"/>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Sora SemiBold"/>
                <a:ea typeface="Sora SemiBold"/>
                <a:cs typeface="Sora SemiBold"/>
                <a:sym typeface="Sora SemiBold"/>
              </a:rPr>
              <a:t>CONFIDENTIAL  |  © SEAAHEAD, INC.</a:t>
            </a:r>
            <a:endParaRPr sz="900" b="0" i="0" u="none" strike="noStrike" cap="none">
              <a:solidFill>
                <a:srgbClr val="000000"/>
              </a:solidFill>
              <a:latin typeface="Sora SemiBold"/>
              <a:ea typeface="Sora SemiBold"/>
              <a:cs typeface="Sora SemiBold"/>
              <a:sym typeface="Sora SemiBold"/>
            </a:endParaRPr>
          </a:p>
        </p:txBody>
      </p:sp>
      <p:cxnSp>
        <p:nvCxnSpPr>
          <p:cNvPr id="136" name="Google Shape;136;g24bddcc6270_1_870"/>
          <p:cNvCxnSpPr/>
          <p:nvPr/>
        </p:nvCxnSpPr>
        <p:spPr>
          <a:xfrm>
            <a:off x="417200" y="6170667"/>
            <a:ext cx="11357700" cy="0"/>
          </a:xfrm>
          <a:prstGeom prst="straightConnector1">
            <a:avLst/>
          </a:prstGeom>
          <a:noFill/>
          <a:ln w="9525" cap="flat" cmpd="sng">
            <a:solidFill>
              <a:srgbClr val="619AF9"/>
            </a:solidFill>
            <a:prstDash val="solid"/>
            <a:round/>
            <a:headEnd type="none" w="sm" len="sm"/>
            <a:tailEnd type="none" w="sm" len="sm"/>
          </a:ln>
        </p:spPr>
      </p:cxnSp>
      <p:pic>
        <p:nvPicPr>
          <p:cNvPr id="137" name="Google Shape;137;g24bddcc6270_1_870"/>
          <p:cNvPicPr preferRelativeResize="0"/>
          <p:nvPr/>
        </p:nvPicPr>
        <p:blipFill rotWithShape="1">
          <a:blip r:embed="rId2">
            <a:alphaModFix/>
          </a:blip>
          <a:srcRect t="49" b="59"/>
          <a:stretch/>
        </p:blipFill>
        <p:spPr>
          <a:xfrm>
            <a:off x="11294033" y="406400"/>
            <a:ext cx="491568" cy="49156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g28cbf98a543_0_33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28cbf98a543_0_332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28cbf98a543_0_332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g28cbf98a543_0_33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g28cbf98a543_0_33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g28cbf98a543_0_33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plit - Darkest blue left">
  <p:cSld name="TITLE_AND_BODY_1_1_1_1">
    <p:spTree>
      <p:nvGrpSpPr>
        <p:cNvPr id="1" name="Shape 138"/>
        <p:cNvGrpSpPr/>
        <p:nvPr/>
      </p:nvGrpSpPr>
      <p:grpSpPr>
        <a:xfrm>
          <a:off x="0" y="0"/>
          <a:ext cx="0" cy="0"/>
          <a:chOff x="0" y="0"/>
          <a:chExt cx="0" cy="0"/>
        </a:xfrm>
      </p:grpSpPr>
      <p:sp>
        <p:nvSpPr>
          <p:cNvPr id="139" name="Google Shape;139;g24bddcc6270_1_879"/>
          <p:cNvSpPr/>
          <p:nvPr/>
        </p:nvSpPr>
        <p:spPr>
          <a:xfrm>
            <a:off x="0" y="0"/>
            <a:ext cx="4876800" cy="6858000"/>
          </a:xfrm>
          <a:prstGeom prst="rect">
            <a:avLst/>
          </a:prstGeom>
          <a:solidFill>
            <a:srgbClr val="00003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 name="Google Shape;140;g24bddcc6270_1_879"/>
          <p:cNvSpPr txBox="1">
            <a:spLocks noGrp="1"/>
          </p:cNvSpPr>
          <p:nvPr>
            <p:ph type="title"/>
          </p:nvPr>
        </p:nvSpPr>
        <p:spPr>
          <a:xfrm>
            <a:off x="415600" y="1202967"/>
            <a:ext cx="4074300" cy="11235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chemeClr val="lt1"/>
              </a:buClr>
              <a:buSzPts val="2700"/>
              <a:buNone/>
              <a:defRPr sz="2700">
                <a:solidFill>
                  <a:schemeClr val="lt1"/>
                </a:solidFill>
              </a:defRPr>
            </a:lvl1pPr>
            <a:lvl2pPr lvl="1"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2pPr>
            <a:lvl3pPr lvl="2"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3pPr>
            <a:lvl4pPr lvl="3"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4pPr>
            <a:lvl5pPr lvl="4"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5pPr>
            <a:lvl6pPr lvl="5"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6pPr>
            <a:lvl7pPr lvl="6"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7pPr>
            <a:lvl8pPr lvl="7"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8pPr>
            <a:lvl9pPr lvl="8" algn="l">
              <a:lnSpc>
                <a:spcPct val="115000"/>
              </a:lnSpc>
              <a:spcBef>
                <a:spcPts val="0"/>
              </a:spcBef>
              <a:spcAft>
                <a:spcPts val="0"/>
              </a:spcAft>
              <a:buClr>
                <a:schemeClr val="lt1"/>
              </a:buClr>
              <a:buSzPts val="2700"/>
              <a:buFont typeface="Sora"/>
              <a:buNone/>
              <a:defRPr sz="2700">
                <a:solidFill>
                  <a:schemeClr val="lt1"/>
                </a:solidFill>
                <a:latin typeface="Sora"/>
                <a:ea typeface="Sora"/>
                <a:cs typeface="Sora"/>
                <a:sym typeface="Sora"/>
              </a:defRPr>
            </a:lvl9pPr>
          </a:lstStyle>
          <a:p>
            <a:endParaRPr/>
          </a:p>
        </p:txBody>
      </p:sp>
      <p:sp>
        <p:nvSpPr>
          <p:cNvPr id="141" name="Google Shape;141;g24bddcc6270_1_879"/>
          <p:cNvSpPr txBox="1">
            <a:spLocks noGrp="1"/>
          </p:cNvSpPr>
          <p:nvPr>
            <p:ph type="body" idx="1"/>
          </p:nvPr>
        </p:nvSpPr>
        <p:spPr>
          <a:xfrm>
            <a:off x="415600" y="2438600"/>
            <a:ext cx="4074300" cy="3366300"/>
          </a:xfrm>
          <a:prstGeom prst="rect">
            <a:avLst/>
          </a:prstGeom>
          <a:no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Clr>
                <a:schemeClr val="lt1"/>
              </a:buClr>
              <a:buSzPts val="1500"/>
              <a:buChar char="●"/>
              <a:defRPr>
                <a:solidFill>
                  <a:schemeClr val="lt1"/>
                </a:solidFill>
              </a:defRPr>
            </a:lvl1pPr>
            <a:lvl2pPr marL="914400" lvl="1" indent="-285750" algn="l">
              <a:lnSpc>
                <a:spcPct val="115000"/>
              </a:lnSpc>
              <a:spcBef>
                <a:spcPts val="500"/>
              </a:spcBef>
              <a:spcAft>
                <a:spcPts val="0"/>
              </a:spcAft>
              <a:buClr>
                <a:schemeClr val="lt1"/>
              </a:buClr>
              <a:buSzPts val="900"/>
              <a:buChar char="○"/>
              <a:defRPr>
                <a:solidFill>
                  <a:schemeClr val="lt1"/>
                </a:solidFill>
              </a:defRPr>
            </a:lvl2pPr>
            <a:lvl3pPr marL="1371600" lvl="2" indent="-285750" algn="l">
              <a:lnSpc>
                <a:spcPct val="115000"/>
              </a:lnSpc>
              <a:spcBef>
                <a:spcPts val="500"/>
              </a:spcBef>
              <a:spcAft>
                <a:spcPts val="0"/>
              </a:spcAft>
              <a:buClr>
                <a:schemeClr val="lt1"/>
              </a:buClr>
              <a:buSzPts val="900"/>
              <a:buChar char="■"/>
              <a:defRPr>
                <a:solidFill>
                  <a:schemeClr val="lt1"/>
                </a:solidFill>
              </a:defRPr>
            </a:lvl3pPr>
            <a:lvl4pPr marL="1828800" lvl="3" indent="-285750" algn="l">
              <a:lnSpc>
                <a:spcPct val="115000"/>
              </a:lnSpc>
              <a:spcBef>
                <a:spcPts val="500"/>
              </a:spcBef>
              <a:spcAft>
                <a:spcPts val="0"/>
              </a:spcAft>
              <a:buClr>
                <a:schemeClr val="lt1"/>
              </a:buClr>
              <a:buSzPts val="900"/>
              <a:buChar char="●"/>
              <a:defRPr>
                <a:solidFill>
                  <a:schemeClr val="lt1"/>
                </a:solidFill>
              </a:defRPr>
            </a:lvl4pPr>
            <a:lvl5pPr marL="2286000" lvl="4" indent="-285750" algn="l">
              <a:lnSpc>
                <a:spcPct val="115000"/>
              </a:lnSpc>
              <a:spcBef>
                <a:spcPts val="500"/>
              </a:spcBef>
              <a:spcAft>
                <a:spcPts val="0"/>
              </a:spcAft>
              <a:buClr>
                <a:schemeClr val="lt1"/>
              </a:buClr>
              <a:buSzPts val="900"/>
              <a:buChar char="○"/>
              <a:defRPr>
                <a:solidFill>
                  <a:schemeClr val="lt1"/>
                </a:solidFill>
              </a:defRPr>
            </a:lvl5pPr>
            <a:lvl6pPr marL="2743200" lvl="5" indent="-285750" algn="l">
              <a:lnSpc>
                <a:spcPct val="115000"/>
              </a:lnSpc>
              <a:spcBef>
                <a:spcPts val="500"/>
              </a:spcBef>
              <a:spcAft>
                <a:spcPts val="0"/>
              </a:spcAft>
              <a:buClr>
                <a:schemeClr val="lt1"/>
              </a:buClr>
              <a:buSzPts val="900"/>
              <a:buChar char="■"/>
              <a:defRPr>
                <a:solidFill>
                  <a:schemeClr val="lt1"/>
                </a:solidFill>
              </a:defRPr>
            </a:lvl6pPr>
            <a:lvl7pPr marL="3200400" lvl="6" indent="-285750" algn="l">
              <a:lnSpc>
                <a:spcPct val="115000"/>
              </a:lnSpc>
              <a:spcBef>
                <a:spcPts val="500"/>
              </a:spcBef>
              <a:spcAft>
                <a:spcPts val="0"/>
              </a:spcAft>
              <a:buClr>
                <a:schemeClr val="lt1"/>
              </a:buClr>
              <a:buSzPts val="900"/>
              <a:buChar char="●"/>
              <a:defRPr>
                <a:solidFill>
                  <a:schemeClr val="lt1"/>
                </a:solidFill>
              </a:defRPr>
            </a:lvl7pPr>
            <a:lvl8pPr marL="3657600" lvl="7" indent="-285750" algn="l">
              <a:lnSpc>
                <a:spcPct val="115000"/>
              </a:lnSpc>
              <a:spcBef>
                <a:spcPts val="500"/>
              </a:spcBef>
              <a:spcAft>
                <a:spcPts val="0"/>
              </a:spcAft>
              <a:buClr>
                <a:schemeClr val="lt1"/>
              </a:buClr>
              <a:buSzPts val="900"/>
              <a:buChar char="○"/>
              <a:defRPr>
                <a:solidFill>
                  <a:schemeClr val="lt1"/>
                </a:solidFill>
              </a:defRPr>
            </a:lvl8pPr>
            <a:lvl9pPr marL="4114800" lvl="8" indent="-285750" algn="l">
              <a:lnSpc>
                <a:spcPct val="115000"/>
              </a:lnSpc>
              <a:spcBef>
                <a:spcPts val="500"/>
              </a:spcBef>
              <a:spcAft>
                <a:spcPts val="500"/>
              </a:spcAft>
              <a:buClr>
                <a:schemeClr val="lt1"/>
              </a:buClr>
              <a:buSzPts val="900"/>
              <a:buChar char="■"/>
              <a:defRPr>
                <a:solidFill>
                  <a:schemeClr val="lt1"/>
                </a:solidFill>
              </a:defRPr>
            </a:lvl9pPr>
          </a:lstStyle>
          <a:p>
            <a:endParaRPr/>
          </a:p>
        </p:txBody>
      </p:sp>
      <p:sp>
        <p:nvSpPr>
          <p:cNvPr id="142" name="Google Shape;142;g24bddcc6270_1_879"/>
          <p:cNvSpPr txBox="1">
            <a:spLocks noGrp="1"/>
          </p:cNvSpPr>
          <p:nvPr>
            <p:ph type="subTitle" idx="2"/>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chemeClr val="lt1"/>
              </a:buClr>
              <a:buSzPts val="1200"/>
              <a:buFont typeface="Sora"/>
              <a:buNone/>
              <a:defRPr sz="1200" b="1">
                <a:solidFill>
                  <a:schemeClr val="lt1"/>
                </a:solidFill>
                <a:latin typeface="Sora"/>
                <a:ea typeface="Sora"/>
                <a:cs typeface="Sora"/>
                <a:sym typeface="Sora"/>
              </a:defRPr>
            </a:lvl1pPr>
            <a:lvl2pPr lvl="1"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2pPr>
            <a:lvl3pPr lvl="2"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3pPr>
            <a:lvl4pPr lvl="3"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4pPr>
            <a:lvl5pPr lvl="4"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5pPr>
            <a:lvl6pPr lvl="5"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6pPr>
            <a:lvl7pPr lvl="6"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7pPr>
            <a:lvl8pPr lvl="7"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8pPr>
            <a:lvl9pPr lvl="8" algn="l">
              <a:lnSpc>
                <a:spcPct val="115000"/>
              </a:lnSpc>
              <a:spcBef>
                <a:spcPts val="500"/>
              </a:spcBef>
              <a:spcAft>
                <a:spcPts val="500"/>
              </a:spcAft>
              <a:buClr>
                <a:schemeClr val="lt1"/>
              </a:buClr>
              <a:buSzPts val="1200"/>
              <a:buFont typeface="Sora"/>
              <a:buNone/>
              <a:defRPr sz="1200" b="1">
                <a:solidFill>
                  <a:schemeClr val="lt1"/>
                </a:solidFill>
                <a:latin typeface="Sora"/>
                <a:ea typeface="Sora"/>
                <a:cs typeface="Sora"/>
                <a:sym typeface="Sora"/>
              </a:defRPr>
            </a:lvl9pPr>
          </a:lstStyle>
          <a:p>
            <a:endParaRPr/>
          </a:p>
        </p:txBody>
      </p:sp>
      <p:sp>
        <p:nvSpPr>
          <p:cNvPr id="143" name="Google Shape;143;g24bddcc6270_1_879"/>
          <p:cNvSpPr txBox="1">
            <a:spLocks noGrp="1"/>
          </p:cNvSpPr>
          <p:nvPr>
            <p:ph type="subTitle" idx="3"/>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1pPr>
            <a:lvl2pPr lvl="1"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2pPr>
            <a:lvl3pPr lvl="2"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3pPr>
            <a:lvl4pPr lvl="3"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4pPr>
            <a:lvl5pPr lvl="4"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5pPr>
            <a:lvl6pPr lvl="5"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6pPr>
            <a:lvl7pPr lvl="6"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7pPr>
            <a:lvl8pPr lvl="7"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8pPr>
            <a:lvl9pPr lvl="8" algn="l">
              <a:lnSpc>
                <a:spcPct val="115000"/>
              </a:lnSpc>
              <a:spcBef>
                <a:spcPts val="500"/>
              </a:spcBef>
              <a:spcAft>
                <a:spcPts val="500"/>
              </a:spcAft>
              <a:buClr>
                <a:schemeClr val="lt1"/>
              </a:buClr>
              <a:buSzPts val="900"/>
              <a:buFont typeface="Sora SemiBold"/>
              <a:buNone/>
              <a:defRPr sz="900">
                <a:solidFill>
                  <a:schemeClr val="lt1"/>
                </a:solidFill>
                <a:latin typeface="Sora SemiBold"/>
                <a:ea typeface="Sora SemiBold"/>
                <a:cs typeface="Sora SemiBold"/>
                <a:sym typeface="Sora SemiBold"/>
              </a:defRPr>
            </a:lvl9pPr>
          </a:lstStyle>
          <a:p>
            <a:endParaRPr/>
          </a:p>
        </p:txBody>
      </p:sp>
      <p:sp>
        <p:nvSpPr>
          <p:cNvPr id="144" name="Google Shape;144;g24bddcc6270_1_879"/>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Sora SemiBold"/>
                <a:ea typeface="Sora SemiBold"/>
                <a:cs typeface="Sora SemiBold"/>
                <a:sym typeface="Sora SemiBold"/>
              </a:rPr>
              <a:t>CONFIDENTIAL  |  © SEAAHEAD, INC.</a:t>
            </a:r>
            <a:endParaRPr sz="900" b="0" i="0" u="none" strike="noStrike" cap="none">
              <a:solidFill>
                <a:srgbClr val="000000"/>
              </a:solidFill>
              <a:latin typeface="Sora SemiBold"/>
              <a:ea typeface="Sora SemiBold"/>
              <a:cs typeface="Sora SemiBold"/>
              <a:sym typeface="Sora SemiBold"/>
            </a:endParaRPr>
          </a:p>
        </p:txBody>
      </p:sp>
      <p:cxnSp>
        <p:nvCxnSpPr>
          <p:cNvPr id="145" name="Google Shape;145;g24bddcc6270_1_879"/>
          <p:cNvCxnSpPr/>
          <p:nvPr/>
        </p:nvCxnSpPr>
        <p:spPr>
          <a:xfrm>
            <a:off x="417200" y="6170667"/>
            <a:ext cx="11357700" cy="0"/>
          </a:xfrm>
          <a:prstGeom prst="straightConnector1">
            <a:avLst/>
          </a:prstGeom>
          <a:noFill/>
          <a:ln w="9525" cap="flat" cmpd="sng">
            <a:solidFill>
              <a:srgbClr val="619AF9"/>
            </a:solidFill>
            <a:prstDash val="solid"/>
            <a:round/>
            <a:headEnd type="none" w="sm" len="sm"/>
            <a:tailEnd type="none" w="sm" len="sm"/>
          </a:ln>
        </p:spPr>
      </p:cxnSp>
      <p:pic>
        <p:nvPicPr>
          <p:cNvPr id="146" name="Google Shape;146;g24bddcc6270_1_879"/>
          <p:cNvPicPr preferRelativeResize="0"/>
          <p:nvPr/>
        </p:nvPicPr>
        <p:blipFill rotWithShape="1">
          <a:blip r:embed="rId2">
            <a:alphaModFix/>
          </a:blip>
          <a:srcRect t="49" b="59"/>
          <a:stretch/>
        </p:blipFill>
        <p:spPr>
          <a:xfrm>
            <a:off x="11294033" y="406400"/>
            <a:ext cx="491568" cy="49156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our columns - Sand">
  <p:cSld name="TITLE_AND_BODY_2_1">
    <p:bg>
      <p:bgPr>
        <a:solidFill>
          <a:srgbClr val="F4E5CC"/>
        </a:solidFill>
        <a:effectLst/>
      </p:bgPr>
    </p:bg>
    <p:spTree>
      <p:nvGrpSpPr>
        <p:cNvPr id="1" name="Shape 147"/>
        <p:cNvGrpSpPr/>
        <p:nvPr/>
      </p:nvGrpSpPr>
      <p:grpSpPr>
        <a:xfrm>
          <a:off x="0" y="0"/>
          <a:ext cx="0" cy="0"/>
          <a:chOff x="0" y="0"/>
          <a:chExt cx="0" cy="0"/>
        </a:xfrm>
      </p:grpSpPr>
      <p:sp>
        <p:nvSpPr>
          <p:cNvPr id="148" name="Google Shape;148;g24bddcc6270_1_888"/>
          <p:cNvSpPr txBox="1">
            <a:spLocks noGrp="1"/>
          </p:cNvSpPr>
          <p:nvPr>
            <p:ph type="title"/>
          </p:nvPr>
        </p:nvSpPr>
        <p:spPr>
          <a:xfrm>
            <a:off x="415600" y="12029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2700"/>
              <a:buNone/>
              <a:defRPr sz="2700"/>
            </a:lvl1pPr>
            <a:lvl2pPr lvl="1" algn="l">
              <a:lnSpc>
                <a:spcPct val="100000"/>
              </a:lnSpc>
              <a:spcBef>
                <a:spcPts val="0"/>
              </a:spcBef>
              <a:spcAft>
                <a:spcPts val="0"/>
              </a:spcAft>
              <a:buSzPts val="3700"/>
              <a:buFont typeface="Sora"/>
              <a:buNone/>
              <a:defRPr>
                <a:latin typeface="Sora"/>
                <a:ea typeface="Sora"/>
                <a:cs typeface="Sora"/>
                <a:sym typeface="Sora"/>
              </a:defRPr>
            </a:lvl2pPr>
            <a:lvl3pPr lvl="2" algn="l">
              <a:lnSpc>
                <a:spcPct val="100000"/>
              </a:lnSpc>
              <a:spcBef>
                <a:spcPts val="0"/>
              </a:spcBef>
              <a:spcAft>
                <a:spcPts val="0"/>
              </a:spcAft>
              <a:buSzPts val="3700"/>
              <a:buFont typeface="Sora"/>
              <a:buNone/>
              <a:defRPr>
                <a:latin typeface="Sora"/>
                <a:ea typeface="Sora"/>
                <a:cs typeface="Sora"/>
                <a:sym typeface="Sora"/>
              </a:defRPr>
            </a:lvl3pPr>
            <a:lvl4pPr lvl="3" algn="l">
              <a:lnSpc>
                <a:spcPct val="100000"/>
              </a:lnSpc>
              <a:spcBef>
                <a:spcPts val="0"/>
              </a:spcBef>
              <a:spcAft>
                <a:spcPts val="0"/>
              </a:spcAft>
              <a:buSzPts val="3700"/>
              <a:buFont typeface="Sora"/>
              <a:buNone/>
              <a:defRPr>
                <a:latin typeface="Sora"/>
                <a:ea typeface="Sora"/>
                <a:cs typeface="Sora"/>
                <a:sym typeface="Sora"/>
              </a:defRPr>
            </a:lvl4pPr>
            <a:lvl5pPr lvl="4" algn="l">
              <a:lnSpc>
                <a:spcPct val="100000"/>
              </a:lnSpc>
              <a:spcBef>
                <a:spcPts val="0"/>
              </a:spcBef>
              <a:spcAft>
                <a:spcPts val="0"/>
              </a:spcAft>
              <a:buSzPts val="3700"/>
              <a:buFont typeface="Sora"/>
              <a:buNone/>
              <a:defRPr>
                <a:latin typeface="Sora"/>
                <a:ea typeface="Sora"/>
                <a:cs typeface="Sora"/>
                <a:sym typeface="Sora"/>
              </a:defRPr>
            </a:lvl5pPr>
            <a:lvl6pPr lvl="5" algn="l">
              <a:lnSpc>
                <a:spcPct val="100000"/>
              </a:lnSpc>
              <a:spcBef>
                <a:spcPts val="0"/>
              </a:spcBef>
              <a:spcAft>
                <a:spcPts val="0"/>
              </a:spcAft>
              <a:buSzPts val="3700"/>
              <a:buFont typeface="Sora"/>
              <a:buNone/>
              <a:defRPr>
                <a:latin typeface="Sora"/>
                <a:ea typeface="Sora"/>
                <a:cs typeface="Sora"/>
                <a:sym typeface="Sora"/>
              </a:defRPr>
            </a:lvl6pPr>
            <a:lvl7pPr lvl="6" algn="l">
              <a:lnSpc>
                <a:spcPct val="100000"/>
              </a:lnSpc>
              <a:spcBef>
                <a:spcPts val="0"/>
              </a:spcBef>
              <a:spcAft>
                <a:spcPts val="0"/>
              </a:spcAft>
              <a:buSzPts val="3700"/>
              <a:buFont typeface="Sora"/>
              <a:buNone/>
              <a:defRPr>
                <a:latin typeface="Sora"/>
                <a:ea typeface="Sora"/>
                <a:cs typeface="Sora"/>
                <a:sym typeface="Sora"/>
              </a:defRPr>
            </a:lvl7pPr>
            <a:lvl8pPr lvl="7" algn="l">
              <a:lnSpc>
                <a:spcPct val="100000"/>
              </a:lnSpc>
              <a:spcBef>
                <a:spcPts val="0"/>
              </a:spcBef>
              <a:spcAft>
                <a:spcPts val="0"/>
              </a:spcAft>
              <a:buSzPts val="3700"/>
              <a:buFont typeface="Sora"/>
              <a:buNone/>
              <a:defRPr>
                <a:latin typeface="Sora"/>
                <a:ea typeface="Sora"/>
                <a:cs typeface="Sora"/>
                <a:sym typeface="Sora"/>
              </a:defRPr>
            </a:lvl8pPr>
            <a:lvl9pPr lvl="8" algn="l">
              <a:lnSpc>
                <a:spcPct val="100000"/>
              </a:lnSpc>
              <a:spcBef>
                <a:spcPts val="0"/>
              </a:spcBef>
              <a:spcAft>
                <a:spcPts val="0"/>
              </a:spcAft>
              <a:buSzPts val="3700"/>
              <a:buFont typeface="Sora"/>
              <a:buNone/>
              <a:defRPr>
                <a:latin typeface="Sora"/>
                <a:ea typeface="Sora"/>
                <a:cs typeface="Sora"/>
                <a:sym typeface="Sora"/>
              </a:defRPr>
            </a:lvl9pPr>
          </a:lstStyle>
          <a:p>
            <a:endParaRPr/>
          </a:p>
        </p:txBody>
      </p:sp>
      <p:sp>
        <p:nvSpPr>
          <p:cNvPr id="149" name="Google Shape;149;g24bddcc6270_1_888"/>
          <p:cNvSpPr txBox="1">
            <a:spLocks noGrp="1"/>
          </p:cNvSpPr>
          <p:nvPr>
            <p:ph type="subTitle" idx="1"/>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1200"/>
              <a:buFont typeface="Sora"/>
              <a:buNone/>
              <a:defRPr sz="1200" b="1">
                <a:solidFill>
                  <a:srgbClr val="00003B"/>
                </a:solidFill>
                <a:latin typeface="Sora"/>
                <a:ea typeface="Sora"/>
                <a:cs typeface="Sora"/>
                <a:sym typeface="Sora"/>
              </a:defRPr>
            </a:lvl1pPr>
            <a:lvl2pPr lvl="1"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2pPr>
            <a:lvl3pPr lvl="2"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3pPr>
            <a:lvl4pPr lvl="3"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4pPr>
            <a:lvl5pPr lvl="4"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5pPr>
            <a:lvl6pPr lvl="5"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6pPr>
            <a:lvl7pPr lvl="6"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7pPr>
            <a:lvl8pPr lvl="7"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8pPr>
            <a:lvl9pPr lvl="8" algn="l">
              <a:lnSpc>
                <a:spcPct val="115000"/>
              </a:lnSpc>
              <a:spcBef>
                <a:spcPts val="500"/>
              </a:spcBef>
              <a:spcAft>
                <a:spcPts val="500"/>
              </a:spcAft>
              <a:buClr>
                <a:srgbClr val="00003B"/>
              </a:buClr>
              <a:buSzPts val="1200"/>
              <a:buFont typeface="Sora"/>
              <a:buNone/>
              <a:defRPr sz="1200" b="1">
                <a:solidFill>
                  <a:srgbClr val="00003B"/>
                </a:solidFill>
                <a:latin typeface="Sora"/>
                <a:ea typeface="Sora"/>
                <a:cs typeface="Sora"/>
                <a:sym typeface="Sora"/>
              </a:defRPr>
            </a:lvl9pPr>
          </a:lstStyle>
          <a:p>
            <a:endParaRPr/>
          </a:p>
        </p:txBody>
      </p:sp>
      <p:sp>
        <p:nvSpPr>
          <p:cNvPr id="150" name="Google Shape;150;g24bddcc6270_1_888"/>
          <p:cNvSpPr txBox="1">
            <a:spLocks noGrp="1"/>
          </p:cNvSpPr>
          <p:nvPr>
            <p:ph type="subTitle" idx="2"/>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1pPr>
            <a:lvl2pPr lvl="1"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2pPr>
            <a:lvl3pPr lvl="2"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3pPr>
            <a:lvl4pPr lvl="3"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4pPr>
            <a:lvl5pPr lvl="4"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5pPr>
            <a:lvl6pPr lvl="5"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6pPr>
            <a:lvl7pPr lvl="6"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7pPr>
            <a:lvl8pPr lvl="7"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8pPr>
            <a:lvl9pPr lvl="8" algn="l">
              <a:lnSpc>
                <a:spcPct val="115000"/>
              </a:lnSpc>
              <a:spcBef>
                <a:spcPts val="500"/>
              </a:spcBef>
              <a:spcAft>
                <a:spcPts val="500"/>
              </a:spcAft>
              <a:buClr>
                <a:srgbClr val="00003B"/>
              </a:buClr>
              <a:buSzPts val="900"/>
              <a:buFont typeface="Sora SemiBold"/>
              <a:buNone/>
              <a:defRPr sz="900">
                <a:solidFill>
                  <a:srgbClr val="00003B"/>
                </a:solidFill>
                <a:latin typeface="Sora SemiBold"/>
                <a:ea typeface="Sora SemiBold"/>
                <a:cs typeface="Sora SemiBold"/>
                <a:sym typeface="Sora SemiBold"/>
              </a:defRPr>
            </a:lvl9pPr>
          </a:lstStyle>
          <a:p>
            <a:endParaRPr/>
          </a:p>
        </p:txBody>
      </p:sp>
      <p:sp>
        <p:nvSpPr>
          <p:cNvPr id="151" name="Google Shape;151;g24bddcc6270_1_888"/>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Sora SemiBold"/>
                <a:ea typeface="Sora SemiBold"/>
                <a:cs typeface="Sora SemiBold"/>
                <a:sym typeface="Sora SemiBold"/>
              </a:rPr>
              <a:t>CONFIDENTIAL  |  © SEAAHEAD, INC.</a:t>
            </a:r>
            <a:endParaRPr sz="900" b="0" i="0" u="none" strike="noStrike" cap="none">
              <a:solidFill>
                <a:srgbClr val="000000"/>
              </a:solidFill>
              <a:latin typeface="Sora SemiBold"/>
              <a:ea typeface="Sora SemiBold"/>
              <a:cs typeface="Sora SemiBold"/>
              <a:sym typeface="Sora SemiBold"/>
            </a:endParaRPr>
          </a:p>
        </p:txBody>
      </p:sp>
      <p:sp>
        <p:nvSpPr>
          <p:cNvPr id="152" name="Google Shape;152;g24bddcc6270_1_888"/>
          <p:cNvSpPr txBox="1">
            <a:spLocks noGrp="1"/>
          </p:cNvSpPr>
          <p:nvPr>
            <p:ph type="body" idx="3"/>
          </p:nvPr>
        </p:nvSpPr>
        <p:spPr>
          <a:xfrm>
            <a:off x="415600" y="2044633"/>
            <a:ext cx="2671500" cy="4125900"/>
          </a:xfrm>
          <a:prstGeom prst="rect">
            <a:avLst/>
          </a:prstGeom>
          <a:solidFill>
            <a:schemeClr val="lt1"/>
          </a:solid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sp>
        <p:nvSpPr>
          <p:cNvPr id="153" name="Google Shape;153;g24bddcc6270_1_888"/>
          <p:cNvSpPr txBox="1">
            <a:spLocks noGrp="1"/>
          </p:cNvSpPr>
          <p:nvPr>
            <p:ph type="body" idx="4"/>
          </p:nvPr>
        </p:nvSpPr>
        <p:spPr>
          <a:xfrm>
            <a:off x="3312000" y="2044633"/>
            <a:ext cx="2671500" cy="4125900"/>
          </a:xfrm>
          <a:prstGeom prst="rect">
            <a:avLst/>
          </a:prstGeom>
          <a:solidFill>
            <a:schemeClr val="lt1"/>
          </a:solid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sp>
        <p:nvSpPr>
          <p:cNvPr id="154" name="Google Shape;154;g24bddcc6270_1_888"/>
          <p:cNvSpPr txBox="1">
            <a:spLocks noGrp="1"/>
          </p:cNvSpPr>
          <p:nvPr>
            <p:ph type="body" idx="5"/>
          </p:nvPr>
        </p:nvSpPr>
        <p:spPr>
          <a:xfrm>
            <a:off x="6208400" y="2044633"/>
            <a:ext cx="2671500" cy="4125900"/>
          </a:xfrm>
          <a:prstGeom prst="rect">
            <a:avLst/>
          </a:prstGeom>
          <a:solidFill>
            <a:schemeClr val="lt1"/>
          </a:solid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sp>
        <p:nvSpPr>
          <p:cNvPr id="155" name="Google Shape;155;g24bddcc6270_1_888"/>
          <p:cNvSpPr txBox="1">
            <a:spLocks noGrp="1"/>
          </p:cNvSpPr>
          <p:nvPr>
            <p:ph type="body" idx="6"/>
          </p:nvPr>
        </p:nvSpPr>
        <p:spPr>
          <a:xfrm>
            <a:off x="9104767" y="2044633"/>
            <a:ext cx="2671500" cy="4125900"/>
          </a:xfrm>
          <a:prstGeom prst="rect">
            <a:avLst/>
          </a:prstGeom>
          <a:solidFill>
            <a:schemeClr val="lt1"/>
          </a:solidFill>
          <a:ln>
            <a:noFill/>
          </a:ln>
        </p:spPr>
        <p:txBody>
          <a:bodyPr spcFirstLastPara="1" wrap="square" lIns="121900" tIns="121900" rIns="121900" bIns="121900" anchor="t" anchorCtr="0">
            <a:normAutofit/>
          </a:bodyPr>
          <a:lstStyle>
            <a:lvl1pPr marL="457200" lvl="0" indent="-323850" algn="l">
              <a:lnSpc>
                <a:spcPct val="115000"/>
              </a:lnSpc>
              <a:spcBef>
                <a:spcPts val="0"/>
              </a:spcBef>
              <a:spcAft>
                <a:spcPts val="0"/>
              </a:spcAft>
              <a:buSzPts val="1500"/>
              <a:buChar char="●"/>
              <a:defRPr/>
            </a:lvl1pPr>
            <a:lvl2pPr marL="914400" lvl="1" indent="-285750" algn="l">
              <a:lnSpc>
                <a:spcPct val="115000"/>
              </a:lnSpc>
              <a:spcBef>
                <a:spcPts val="500"/>
              </a:spcBef>
              <a:spcAft>
                <a:spcPts val="0"/>
              </a:spcAft>
              <a:buSzPts val="900"/>
              <a:buChar char="○"/>
              <a:defRPr/>
            </a:lvl2pPr>
            <a:lvl3pPr marL="1371600" lvl="2" indent="-285750" algn="l">
              <a:lnSpc>
                <a:spcPct val="115000"/>
              </a:lnSpc>
              <a:spcBef>
                <a:spcPts val="500"/>
              </a:spcBef>
              <a:spcAft>
                <a:spcPts val="0"/>
              </a:spcAft>
              <a:buSzPts val="900"/>
              <a:buChar char="■"/>
              <a:defRPr/>
            </a:lvl3pPr>
            <a:lvl4pPr marL="1828800" lvl="3" indent="-285750" algn="l">
              <a:lnSpc>
                <a:spcPct val="115000"/>
              </a:lnSpc>
              <a:spcBef>
                <a:spcPts val="500"/>
              </a:spcBef>
              <a:spcAft>
                <a:spcPts val="0"/>
              </a:spcAft>
              <a:buSzPts val="900"/>
              <a:buChar char="●"/>
              <a:defRPr/>
            </a:lvl4pPr>
            <a:lvl5pPr marL="2286000" lvl="4" indent="-285750" algn="l">
              <a:lnSpc>
                <a:spcPct val="115000"/>
              </a:lnSpc>
              <a:spcBef>
                <a:spcPts val="500"/>
              </a:spcBef>
              <a:spcAft>
                <a:spcPts val="0"/>
              </a:spcAft>
              <a:buSzPts val="900"/>
              <a:buChar char="○"/>
              <a:defRPr/>
            </a:lvl5pPr>
            <a:lvl6pPr marL="2743200" lvl="5" indent="-285750" algn="l">
              <a:lnSpc>
                <a:spcPct val="115000"/>
              </a:lnSpc>
              <a:spcBef>
                <a:spcPts val="500"/>
              </a:spcBef>
              <a:spcAft>
                <a:spcPts val="0"/>
              </a:spcAft>
              <a:buSzPts val="900"/>
              <a:buChar char="■"/>
              <a:defRPr/>
            </a:lvl6pPr>
            <a:lvl7pPr marL="3200400" lvl="6" indent="-285750" algn="l">
              <a:lnSpc>
                <a:spcPct val="115000"/>
              </a:lnSpc>
              <a:spcBef>
                <a:spcPts val="500"/>
              </a:spcBef>
              <a:spcAft>
                <a:spcPts val="0"/>
              </a:spcAft>
              <a:buSzPts val="900"/>
              <a:buChar char="●"/>
              <a:defRPr/>
            </a:lvl7pPr>
            <a:lvl8pPr marL="3657600" lvl="7" indent="-285750" algn="l">
              <a:lnSpc>
                <a:spcPct val="115000"/>
              </a:lnSpc>
              <a:spcBef>
                <a:spcPts val="500"/>
              </a:spcBef>
              <a:spcAft>
                <a:spcPts val="0"/>
              </a:spcAft>
              <a:buSzPts val="900"/>
              <a:buChar char="○"/>
              <a:defRPr/>
            </a:lvl8pPr>
            <a:lvl9pPr marL="4114800" lvl="8" indent="-285750" algn="l">
              <a:lnSpc>
                <a:spcPct val="115000"/>
              </a:lnSpc>
              <a:spcBef>
                <a:spcPts val="500"/>
              </a:spcBef>
              <a:spcAft>
                <a:spcPts val="500"/>
              </a:spcAft>
              <a:buSzPts val="900"/>
              <a:buChar char="■"/>
              <a:defRPr/>
            </a:lvl9pPr>
          </a:lstStyle>
          <a:p>
            <a:endParaRPr/>
          </a:p>
        </p:txBody>
      </p:sp>
      <p:pic>
        <p:nvPicPr>
          <p:cNvPr id="156" name="Google Shape;156;g24bddcc6270_1_888"/>
          <p:cNvPicPr preferRelativeResize="0"/>
          <p:nvPr/>
        </p:nvPicPr>
        <p:blipFill rotWithShape="1">
          <a:blip r:embed="rId2">
            <a:alphaModFix/>
          </a:blip>
          <a:srcRect t="49" b="59"/>
          <a:stretch/>
        </p:blipFill>
        <p:spPr>
          <a:xfrm>
            <a:off x="11294033" y="406400"/>
            <a:ext cx="491568" cy="49156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p:cSld name="TITLE_1">
    <p:spTree>
      <p:nvGrpSpPr>
        <p:cNvPr id="1" name="Shape 157"/>
        <p:cNvGrpSpPr/>
        <p:nvPr/>
      </p:nvGrpSpPr>
      <p:grpSpPr>
        <a:xfrm>
          <a:off x="0" y="0"/>
          <a:ext cx="0" cy="0"/>
          <a:chOff x="0" y="0"/>
          <a:chExt cx="0" cy="0"/>
        </a:xfrm>
      </p:grpSpPr>
      <p:pic>
        <p:nvPicPr>
          <p:cNvPr id="158" name="Google Shape;158;g24bddcc6270_1_898"/>
          <p:cNvPicPr preferRelativeResize="0"/>
          <p:nvPr/>
        </p:nvPicPr>
        <p:blipFill rotWithShape="1">
          <a:blip r:embed="rId2">
            <a:alphaModFix/>
          </a:blip>
          <a:srcRect/>
          <a:stretch/>
        </p:blipFill>
        <p:spPr>
          <a:xfrm>
            <a:off x="2545283" y="1661567"/>
            <a:ext cx="7101435" cy="1650534"/>
          </a:xfrm>
          <a:prstGeom prst="rect">
            <a:avLst/>
          </a:prstGeom>
          <a:noFill/>
          <a:ln>
            <a:noFill/>
          </a:ln>
        </p:spPr>
      </p:pic>
      <p:sp>
        <p:nvSpPr>
          <p:cNvPr id="159" name="Google Shape;159;g24bddcc6270_1_898"/>
          <p:cNvSpPr txBox="1">
            <a:spLocks noGrp="1"/>
          </p:cNvSpPr>
          <p:nvPr>
            <p:ph type="title"/>
          </p:nvPr>
        </p:nvSpPr>
        <p:spPr>
          <a:xfrm>
            <a:off x="1651100" y="3645733"/>
            <a:ext cx="9008700" cy="911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rgbClr val="4EAB8D"/>
              </a:buClr>
              <a:buSzPts val="4800"/>
              <a:buFont typeface="Quicksand"/>
              <a:buNone/>
              <a:defRPr sz="4800" b="1">
                <a:solidFill>
                  <a:srgbClr val="4EAB8D"/>
                </a:solidFill>
                <a:latin typeface="Quicksand"/>
                <a:ea typeface="Quicksand"/>
                <a:cs typeface="Quicksand"/>
                <a:sym typeface="Quicksand"/>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cSld name="TITLE_AND_BODY_2_2">
    <p:spTree>
      <p:nvGrpSpPr>
        <p:cNvPr id="1" name="Shape 160"/>
        <p:cNvGrpSpPr/>
        <p:nvPr/>
      </p:nvGrpSpPr>
      <p:grpSpPr>
        <a:xfrm>
          <a:off x="0" y="0"/>
          <a:ext cx="0" cy="0"/>
          <a:chOff x="0" y="0"/>
          <a:chExt cx="0" cy="0"/>
        </a:xfrm>
      </p:grpSpPr>
      <p:sp>
        <p:nvSpPr>
          <p:cNvPr id="161" name="Google Shape;161;g24bddcc6270_1_901"/>
          <p:cNvSpPr txBox="1">
            <a:spLocks noGrp="1"/>
          </p:cNvSpPr>
          <p:nvPr>
            <p:ph type="sldNum" idx="12"/>
          </p:nvPr>
        </p:nvSpPr>
        <p:spPr>
          <a:xfrm>
            <a:off x="5730200" y="6541100"/>
            <a:ext cx="731700" cy="316800"/>
          </a:xfrm>
          <a:prstGeom prst="rect">
            <a:avLst/>
          </a:prstGeom>
          <a:noFill/>
          <a:ln>
            <a:noFill/>
          </a:ln>
        </p:spPr>
        <p:txBody>
          <a:bodyPr spcFirstLastPara="1" wrap="square" lIns="121900" tIns="121900" rIns="121900" bIns="121900" anchor="t" anchorCtr="0">
            <a:norm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US"/>
              <a:t>‹#›</a:t>
            </a:fld>
            <a:endParaRPr/>
          </a:p>
        </p:txBody>
      </p:sp>
      <p:sp>
        <p:nvSpPr>
          <p:cNvPr id="162" name="Google Shape;162;g24bddcc6270_1_901"/>
          <p:cNvSpPr txBox="1">
            <a:spLocks noGrp="1"/>
          </p:cNvSpPr>
          <p:nvPr>
            <p:ph type="title"/>
          </p:nvPr>
        </p:nvSpPr>
        <p:spPr>
          <a:xfrm>
            <a:off x="960000" y="652467"/>
            <a:ext cx="6129300" cy="752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6CBEF0"/>
              </a:buClr>
              <a:buSzPts val="3200"/>
              <a:buFont typeface="Quicksand"/>
              <a:buNone/>
              <a:defRPr sz="3200" b="1">
                <a:solidFill>
                  <a:srgbClr val="6CBEF0"/>
                </a:solidFill>
                <a:latin typeface="Quicksand"/>
                <a:ea typeface="Quicksand"/>
                <a:cs typeface="Quicksand"/>
                <a:sym typeface="Quicksand"/>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3" name="Google Shape;163;g24bddcc6270_1_901"/>
          <p:cNvSpPr txBox="1">
            <a:spLocks noGrp="1"/>
          </p:cNvSpPr>
          <p:nvPr>
            <p:ph type="body" idx="1"/>
          </p:nvPr>
        </p:nvSpPr>
        <p:spPr>
          <a:xfrm>
            <a:off x="960000" y="2404067"/>
            <a:ext cx="5413200" cy="1453200"/>
          </a:xfrm>
          <a:prstGeom prst="rect">
            <a:avLst/>
          </a:prstGeom>
          <a:noFill/>
          <a:ln>
            <a:noFill/>
          </a:ln>
        </p:spPr>
        <p:txBody>
          <a:bodyPr spcFirstLastPara="1" wrap="square" lIns="121900" tIns="121900" rIns="121900" bIns="121900" anchor="t" anchorCtr="0">
            <a:normAutofit/>
          </a:bodyPr>
          <a:lstStyle>
            <a:lvl1pPr marL="457200" lvl="0" indent="-361950" algn="l">
              <a:lnSpc>
                <a:spcPct val="100000"/>
              </a:lnSpc>
              <a:spcBef>
                <a:spcPts val="0"/>
              </a:spcBef>
              <a:spcAft>
                <a:spcPts val="0"/>
              </a:spcAft>
              <a:buSzPts val="2100"/>
              <a:buFont typeface="Quicksand Light"/>
              <a:buChar char="●"/>
              <a:defRPr sz="2100">
                <a:latin typeface="Quicksand Light"/>
                <a:ea typeface="Quicksand Light"/>
                <a:cs typeface="Quicksand Light"/>
                <a:sym typeface="Quicksand Light"/>
              </a:defRPr>
            </a:lvl1pPr>
            <a:lvl2pPr marL="914400" lvl="1"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2pPr>
            <a:lvl3pPr marL="1371600" lvl="2" indent="-330200" algn="l">
              <a:lnSpc>
                <a:spcPct val="100000"/>
              </a:lnSpc>
              <a:spcBef>
                <a:spcPts val="0"/>
              </a:spcBef>
              <a:spcAft>
                <a:spcPts val="0"/>
              </a:spcAft>
              <a:buSzPts val="1600"/>
              <a:buFont typeface="Quicksand Light"/>
              <a:buChar char="■"/>
              <a:defRPr sz="1600">
                <a:latin typeface="Quicksand Light"/>
                <a:ea typeface="Quicksand Light"/>
                <a:cs typeface="Quicksand Light"/>
                <a:sym typeface="Quicksand Light"/>
              </a:defRPr>
            </a:lvl3pPr>
            <a:lvl4pPr marL="1828800" lvl="3"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4pPr>
            <a:lvl5pPr marL="2286000" lvl="4"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5pPr>
            <a:lvl6pPr marL="2743200" lvl="5"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6pPr>
            <a:lvl7pPr marL="3200400" lvl="6"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7pPr>
            <a:lvl8pPr marL="3657600" lvl="7"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8pPr>
            <a:lvl9pPr marL="4114800" lvl="8"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9pPr>
          </a:lstStyle>
          <a:p>
            <a:endParaRPr/>
          </a:p>
        </p:txBody>
      </p:sp>
      <p:sp>
        <p:nvSpPr>
          <p:cNvPr id="164" name="Google Shape;164;g24bddcc6270_1_901"/>
          <p:cNvSpPr txBox="1">
            <a:spLocks noGrp="1"/>
          </p:cNvSpPr>
          <p:nvPr>
            <p:ph type="subTitle" idx="2"/>
          </p:nvPr>
        </p:nvSpPr>
        <p:spPr>
          <a:xfrm>
            <a:off x="621833" y="137267"/>
            <a:ext cx="6129300" cy="51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292D32"/>
              </a:buClr>
              <a:buSzPts val="1200"/>
              <a:buFont typeface="Quicksand Light"/>
              <a:buNone/>
              <a:defRPr sz="1200">
                <a:solidFill>
                  <a:srgbClr val="292D32"/>
                </a:solidFill>
                <a:latin typeface="Quicksand Light"/>
                <a:ea typeface="Quicksand Light"/>
                <a:cs typeface="Quicksand Light"/>
                <a:sym typeface="Quicksand Light"/>
              </a:defRPr>
            </a:lvl1pPr>
            <a:lvl2pPr lvl="1" algn="l">
              <a:lnSpc>
                <a:spcPct val="115000"/>
              </a:lnSpc>
              <a:spcBef>
                <a:spcPts val="0"/>
              </a:spcBef>
              <a:spcAft>
                <a:spcPts val="0"/>
              </a:spcAft>
              <a:buSzPts val="1200"/>
              <a:buFont typeface="Quicksand"/>
              <a:buNone/>
              <a:defRPr sz="1200">
                <a:latin typeface="Quicksand"/>
                <a:ea typeface="Quicksand"/>
                <a:cs typeface="Quicksand"/>
                <a:sym typeface="Quicksand"/>
              </a:defRPr>
            </a:lvl2pPr>
            <a:lvl3pPr lvl="2" algn="l">
              <a:lnSpc>
                <a:spcPct val="115000"/>
              </a:lnSpc>
              <a:spcBef>
                <a:spcPts val="0"/>
              </a:spcBef>
              <a:spcAft>
                <a:spcPts val="0"/>
              </a:spcAft>
              <a:buSzPts val="1200"/>
              <a:buFont typeface="Quicksand"/>
              <a:buNone/>
              <a:defRPr sz="1200">
                <a:latin typeface="Quicksand"/>
                <a:ea typeface="Quicksand"/>
                <a:cs typeface="Quicksand"/>
                <a:sym typeface="Quicksand"/>
              </a:defRPr>
            </a:lvl3pPr>
            <a:lvl4pPr lvl="3" algn="l">
              <a:lnSpc>
                <a:spcPct val="115000"/>
              </a:lnSpc>
              <a:spcBef>
                <a:spcPts val="0"/>
              </a:spcBef>
              <a:spcAft>
                <a:spcPts val="0"/>
              </a:spcAft>
              <a:buSzPts val="1200"/>
              <a:buFont typeface="Quicksand"/>
              <a:buNone/>
              <a:defRPr sz="1200">
                <a:latin typeface="Quicksand"/>
                <a:ea typeface="Quicksand"/>
                <a:cs typeface="Quicksand"/>
                <a:sym typeface="Quicksand"/>
              </a:defRPr>
            </a:lvl4pPr>
            <a:lvl5pPr lvl="4" algn="l">
              <a:lnSpc>
                <a:spcPct val="115000"/>
              </a:lnSpc>
              <a:spcBef>
                <a:spcPts val="0"/>
              </a:spcBef>
              <a:spcAft>
                <a:spcPts val="0"/>
              </a:spcAft>
              <a:buSzPts val="1200"/>
              <a:buFont typeface="Quicksand"/>
              <a:buNone/>
              <a:defRPr sz="1200">
                <a:latin typeface="Quicksand"/>
                <a:ea typeface="Quicksand"/>
                <a:cs typeface="Quicksand"/>
                <a:sym typeface="Quicksand"/>
              </a:defRPr>
            </a:lvl5pPr>
            <a:lvl6pPr lvl="5" algn="l">
              <a:lnSpc>
                <a:spcPct val="115000"/>
              </a:lnSpc>
              <a:spcBef>
                <a:spcPts val="0"/>
              </a:spcBef>
              <a:spcAft>
                <a:spcPts val="0"/>
              </a:spcAft>
              <a:buSzPts val="1200"/>
              <a:buFont typeface="Quicksand"/>
              <a:buNone/>
              <a:defRPr sz="1200">
                <a:latin typeface="Quicksand"/>
                <a:ea typeface="Quicksand"/>
                <a:cs typeface="Quicksand"/>
                <a:sym typeface="Quicksand"/>
              </a:defRPr>
            </a:lvl6pPr>
            <a:lvl7pPr lvl="6" algn="l">
              <a:lnSpc>
                <a:spcPct val="115000"/>
              </a:lnSpc>
              <a:spcBef>
                <a:spcPts val="0"/>
              </a:spcBef>
              <a:spcAft>
                <a:spcPts val="0"/>
              </a:spcAft>
              <a:buSzPts val="1200"/>
              <a:buFont typeface="Quicksand"/>
              <a:buNone/>
              <a:defRPr sz="1200">
                <a:latin typeface="Quicksand"/>
                <a:ea typeface="Quicksand"/>
                <a:cs typeface="Quicksand"/>
                <a:sym typeface="Quicksand"/>
              </a:defRPr>
            </a:lvl7pPr>
            <a:lvl8pPr lvl="7" algn="l">
              <a:lnSpc>
                <a:spcPct val="115000"/>
              </a:lnSpc>
              <a:spcBef>
                <a:spcPts val="0"/>
              </a:spcBef>
              <a:spcAft>
                <a:spcPts val="0"/>
              </a:spcAft>
              <a:buSzPts val="1200"/>
              <a:buFont typeface="Quicksand"/>
              <a:buNone/>
              <a:defRPr sz="1200">
                <a:latin typeface="Quicksand"/>
                <a:ea typeface="Quicksand"/>
                <a:cs typeface="Quicksand"/>
                <a:sym typeface="Quicksand"/>
              </a:defRPr>
            </a:lvl8pPr>
            <a:lvl9pPr lvl="8" algn="l">
              <a:lnSpc>
                <a:spcPct val="115000"/>
              </a:lnSpc>
              <a:spcBef>
                <a:spcPts val="0"/>
              </a:spcBef>
              <a:spcAft>
                <a:spcPts val="0"/>
              </a:spcAft>
              <a:buSzPts val="1200"/>
              <a:buFont typeface="Quicksand"/>
              <a:buNone/>
              <a:defRPr sz="1200">
                <a:latin typeface="Quicksand"/>
                <a:ea typeface="Quicksand"/>
                <a:cs typeface="Quicksand"/>
                <a:sym typeface="Quicksand"/>
              </a:defRPr>
            </a:lvl9pPr>
          </a:lstStyle>
          <a:p>
            <a:endParaRPr/>
          </a:p>
        </p:txBody>
      </p:sp>
      <p:pic>
        <p:nvPicPr>
          <p:cNvPr id="165" name="Google Shape;165;g24bddcc6270_1_901"/>
          <p:cNvPicPr preferRelativeResize="0"/>
          <p:nvPr/>
        </p:nvPicPr>
        <p:blipFill rotWithShape="1">
          <a:blip r:embed="rId2">
            <a:alphaModFix/>
          </a:blip>
          <a:srcRect/>
          <a:stretch/>
        </p:blipFill>
        <p:spPr>
          <a:xfrm>
            <a:off x="10914434" y="6400200"/>
            <a:ext cx="1117138" cy="259633"/>
          </a:xfrm>
          <a:prstGeom prst="rect">
            <a:avLst/>
          </a:prstGeom>
          <a:noFill/>
          <a:ln>
            <a:noFill/>
          </a:ln>
        </p:spPr>
      </p:pic>
    </p:spTree>
  </p:cSld>
  <p:clrMapOvr>
    <a:masterClrMapping/>
  </p:clrMapOvr>
  <p:extLst>
    <p:ext uri="{DCECCB84-F9BA-43D5-87BE-67443E8EF086}">
      <p15:sldGuideLst xmlns:p15="http://schemas.microsoft.com/office/powerpoint/2012/main">
        <p15:guide id="1" pos="605">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166"/>
        <p:cNvGrpSpPr/>
        <p:nvPr/>
      </p:nvGrpSpPr>
      <p:grpSpPr>
        <a:xfrm>
          <a:off x="0" y="0"/>
          <a:ext cx="0" cy="0"/>
          <a:chOff x="0" y="0"/>
          <a:chExt cx="0" cy="0"/>
        </a:xfrm>
      </p:grpSpPr>
      <p:sp>
        <p:nvSpPr>
          <p:cNvPr id="167" name="Google Shape;167;g24bddcc6270_1_90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8" name="Google Shape;168;g24bddcc6270_1_90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69" name="Google Shape;169;g24bddcc6270_1_90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text + graph">
  <p:cSld name="TITLE_AND_BODY_1">
    <p:spTree>
      <p:nvGrpSpPr>
        <p:cNvPr id="1" name="Shape 170"/>
        <p:cNvGrpSpPr/>
        <p:nvPr/>
      </p:nvGrpSpPr>
      <p:grpSpPr>
        <a:xfrm>
          <a:off x="0" y="0"/>
          <a:ext cx="0" cy="0"/>
          <a:chOff x="0" y="0"/>
          <a:chExt cx="0" cy="0"/>
        </a:xfrm>
      </p:grpSpPr>
      <p:sp>
        <p:nvSpPr>
          <p:cNvPr id="171" name="Google Shape;171;g24bddcc6270_1_911"/>
          <p:cNvSpPr>
            <a:spLocks noGrp="1"/>
          </p:cNvSpPr>
          <p:nvPr>
            <p:ph type="pic" idx="2"/>
          </p:nvPr>
        </p:nvSpPr>
        <p:spPr>
          <a:xfrm>
            <a:off x="6317167" y="713267"/>
            <a:ext cx="4871100" cy="5164800"/>
          </a:xfrm>
          <a:prstGeom prst="rect">
            <a:avLst/>
          </a:prstGeom>
          <a:noFill/>
          <a:ln>
            <a:noFill/>
          </a:ln>
        </p:spPr>
      </p:sp>
      <p:sp>
        <p:nvSpPr>
          <p:cNvPr id="172" name="Google Shape;172;g24bddcc6270_1_911"/>
          <p:cNvSpPr txBox="1">
            <a:spLocks noGrp="1"/>
          </p:cNvSpPr>
          <p:nvPr>
            <p:ph type="sldNum" idx="12"/>
          </p:nvPr>
        </p:nvSpPr>
        <p:spPr>
          <a:xfrm>
            <a:off x="5730200" y="6541100"/>
            <a:ext cx="731700" cy="316800"/>
          </a:xfrm>
          <a:prstGeom prst="rect">
            <a:avLst/>
          </a:prstGeom>
          <a:noFill/>
          <a:ln>
            <a:noFill/>
          </a:ln>
        </p:spPr>
        <p:txBody>
          <a:bodyPr spcFirstLastPara="1" wrap="square" lIns="121900" tIns="121900" rIns="121900" bIns="121900" anchor="t" anchorCtr="0">
            <a:norm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US"/>
              <a:t>‹#›</a:t>
            </a:fld>
            <a:endParaRPr/>
          </a:p>
        </p:txBody>
      </p:sp>
      <p:pic>
        <p:nvPicPr>
          <p:cNvPr id="173" name="Google Shape;173;g24bddcc6270_1_911"/>
          <p:cNvPicPr preferRelativeResize="0"/>
          <p:nvPr/>
        </p:nvPicPr>
        <p:blipFill rotWithShape="1">
          <a:blip r:embed="rId2">
            <a:alphaModFix/>
          </a:blip>
          <a:srcRect/>
          <a:stretch/>
        </p:blipFill>
        <p:spPr>
          <a:xfrm>
            <a:off x="10914434" y="6400200"/>
            <a:ext cx="1117138" cy="259633"/>
          </a:xfrm>
          <a:prstGeom prst="rect">
            <a:avLst/>
          </a:prstGeom>
          <a:noFill/>
          <a:ln>
            <a:noFill/>
          </a:ln>
        </p:spPr>
      </p:pic>
      <p:sp>
        <p:nvSpPr>
          <p:cNvPr id="174" name="Google Shape;174;g24bddcc6270_1_911"/>
          <p:cNvSpPr txBox="1">
            <a:spLocks noGrp="1"/>
          </p:cNvSpPr>
          <p:nvPr>
            <p:ph type="title"/>
          </p:nvPr>
        </p:nvSpPr>
        <p:spPr>
          <a:xfrm>
            <a:off x="960000" y="652467"/>
            <a:ext cx="5287200" cy="752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6CBEF0"/>
              </a:buClr>
              <a:buSzPts val="3200"/>
              <a:buFont typeface="Quicksand"/>
              <a:buNone/>
              <a:defRPr sz="3200" b="1">
                <a:solidFill>
                  <a:srgbClr val="6CBEF0"/>
                </a:solidFill>
                <a:latin typeface="Quicksand"/>
                <a:ea typeface="Quicksand"/>
                <a:cs typeface="Quicksand"/>
                <a:sym typeface="Quicksand"/>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75" name="Google Shape;175;g24bddcc6270_1_911"/>
          <p:cNvSpPr txBox="1">
            <a:spLocks noGrp="1"/>
          </p:cNvSpPr>
          <p:nvPr>
            <p:ph type="subTitle" idx="1"/>
          </p:nvPr>
        </p:nvSpPr>
        <p:spPr>
          <a:xfrm>
            <a:off x="621833" y="137267"/>
            <a:ext cx="6129300" cy="51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292D32"/>
              </a:buClr>
              <a:buSzPts val="1200"/>
              <a:buFont typeface="Quicksand Light"/>
              <a:buNone/>
              <a:defRPr sz="1200">
                <a:solidFill>
                  <a:srgbClr val="292D32"/>
                </a:solidFill>
                <a:latin typeface="Quicksand Light"/>
                <a:ea typeface="Quicksand Light"/>
                <a:cs typeface="Quicksand Light"/>
                <a:sym typeface="Quicksand Light"/>
              </a:defRPr>
            </a:lvl1pPr>
            <a:lvl2pPr lvl="1" algn="l">
              <a:lnSpc>
                <a:spcPct val="115000"/>
              </a:lnSpc>
              <a:spcBef>
                <a:spcPts val="0"/>
              </a:spcBef>
              <a:spcAft>
                <a:spcPts val="0"/>
              </a:spcAft>
              <a:buSzPts val="1200"/>
              <a:buFont typeface="Quicksand"/>
              <a:buNone/>
              <a:defRPr sz="1200">
                <a:latin typeface="Quicksand"/>
                <a:ea typeface="Quicksand"/>
                <a:cs typeface="Quicksand"/>
                <a:sym typeface="Quicksand"/>
              </a:defRPr>
            </a:lvl2pPr>
            <a:lvl3pPr lvl="2" algn="l">
              <a:lnSpc>
                <a:spcPct val="115000"/>
              </a:lnSpc>
              <a:spcBef>
                <a:spcPts val="0"/>
              </a:spcBef>
              <a:spcAft>
                <a:spcPts val="0"/>
              </a:spcAft>
              <a:buSzPts val="1200"/>
              <a:buFont typeface="Quicksand"/>
              <a:buNone/>
              <a:defRPr sz="1200">
                <a:latin typeface="Quicksand"/>
                <a:ea typeface="Quicksand"/>
                <a:cs typeface="Quicksand"/>
                <a:sym typeface="Quicksand"/>
              </a:defRPr>
            </a:lvl3pPr>
            <a:lvl4pPr lvl="3" algn="l">
              <a:lnSpc>
                <a:spcPct val="115000"/>
              </a:lnSpc>
              <a:spcBef>
                <a:spcPts val="0"/>
              </a:spcBef>
              <a:spcAft>
                <a:spcPts val="0"/>
              </a:spcAft>
              <a:buSzPts val="1200"/>
              <a:buFont typeface="Quicksand"/>
              <a:buNone/>
              <a:defRPr sz="1200">
                <a:latin typeface="Quicksand"/>
                <a:ea typeface="Quicksand"/>
                <a:cs typeface="Quicksand"/>
                <a:sym typeface="Quicksand"/>
              </a:defRPr>
            </a:lvl4pPr>
            <a:lvl5pPr lvl="4" algn="l">
              <a:lnSpc>
                <a:spcPct val="115000"/>
              </a:lnSpc>
              <a:spcBef>
                <a:spcPts val="0"/>
              </a:spcBef>
              <a:spcAft>
                <a:spcPts val="0"/>
              </a:spcAft>
              <a:buSzPts val="1200"/>
              <a:buFont typeface="Quicksand"/>
              <a:buNone/>
              <a:defRPr sz="1200">
                <a:latin typeface="Quicksand"/>
                <a:ea typeface="Quicksand"/>
                <a:cs typeface="Quicksand"/>
                <a:sym typeface="Quicksand"/>
              </a:defRPr>
            </a:lvl5pPr>
            <a:lvl6pPr lvl="5" algn="l">
              <a:lnSpc>
                <a:spcPct val="115000"/>
              </a:lnSpc>
              <a:spcBef>
                <a:spcPts val="0"/>
              </a:spcBef>
              <a:spcAft>
                <a:spcPts val="0"/>
              </a:spcAft>
              <a:buSzPts val="1200"/>
              <a:buFont typeface="Quicksand"/>
              <a:buNone/>
              <a:defRPr sz="1200">
                <a:latin typeface="Quicksand"/>
                <a:ea typeface="Quicksand"/>
                <a:cs typeface="Quicksand"/>
                <a:sym typeface="Quicksand"/>
              </a:defRPr>
            </a:lvl6pPr>
            <a:lvl7pPr lvl="6" algn="l">
              <a:lnSpc>
                <a:spcPct val="115000"/>
              </a:lnSpc>
              <a:spcBef>
                <a:spcPts val="0"/>
              </a:spcBef>
              <a:spcAft>
                <a:spcPts val="0"/>
              </a:spcAft>
              <a:buSzPts val="1200"/>
              <a:buFont typeface="Quicksand"/>
              <a:buNone/>
              <a:defRPr sz="1200">
                <a:latin typeface="Quicksand"/>
                <a:ea typeface="Quicksand"/>
                <a:cs typeface="Quicksand"/>
                <a:sym typeface="Quicksand"/>
              </a:defRPr>
            </a:lvl7pPr>
            <a:lvl8pPr lvl="7" algn="l">
              <a:lnSpc>
                <a:spcPct val="115000"/>
              </a:lnSpc>
              <a:spcBef>
                <a:spcPts val="0"/>
              </a:spcBef>
              <a:spcAft>
                <a:spcPts val="0"/>
              </a:spcAft>
              <a:buSzPts val="1200"/>
              <a:buFont typeface="Quicksand"/>
              <a:buNone/>
              <a:defRPr sz="1200">
                <a:latin typeface="Quicksand"/>
                <a:ea typeface="Quicksand"/>
                <a:cs typeface="Quicksand"/>
                <a:sym typeface="Quicksand"/>
              </a:defRPr>
            </a:lvl8pPr>
            <a:lvl9pPr lvl="8" algn="l">
              <a:lnSpc>
                <a:spcPct val="115000"/>
              </a:lnSpc>
              <a:spcBef>
                <a:spcPts val="0"/>
              </a:spcBef>
              <a:spcAft>
                <a:spcPts val="0"/>
              </a:spcAft>
              <a:buSzPts val="1200"/>
              <a:buFont typeface="Quicksand"/>
              <a:buNone/>
              <a:defRPr sz="1200">
                <a:latin typeface="Quicksand"/>
                <a:ea typeface="Quicksand"/>
                <a:cs typeface="Quicksand"/>
                <a:sym typeface="Quicksand"/>
              </a:defRPr>
            </a:lvl9pPr>
          </a:lstStyle>
          <a:p>
            <a:endParaRPr/>
          </a:p>
        </p:txBody>
      </p:sp>
      <p:sp>
        <p:nvSpPr>
          <p:cNvPr id="176" name="Google Shape;176;g24bddcc6270_1_911"/>
          <p:cNvSpPr txBox="1">
            <a:spLocks noGrp="1"/>
          </p:cNvSpPr>
          <p:nvPr>
            <p:ph type="body" idx="3"/>
          </p:nvPr>
        </p:nvSpPr>
        <p:spPr>
          <a:xfrm>
            <a:off x="960000" y="2404067"/>
            <a:ext cx="5413200" cy="1453200"/>
          </a:xfrm>
          <a:prstGeom prst="rect">
            <a:avLst/>
          </a:prstGeom>
          <a:noFill/>
          <a:ln>
            <a:noFill/>
          </a:ln>
        </p:spPr>
        <p:txBody>
          <a:bodyPr spcFirstLastPara="1" wrap="square" lIns="121900" tIns="121900" rIns="121900" bIns="121900" anchor="t" anchorCtr="0">
            <a:normAutofit/>
          </a:bodyPr>
          <a:lstStyle>
            <a:lvl1pPr marL="457200" lvl="0" indent="-361950" algn="l">
              <a:lnSpc>
                <a:spcPct val="100000"/>
              </a:lnSpc>
              <a:spcBef>
                <a:spcPts val="0"/>
              </a:spcBef>
              <a:spcAft>
                <a:spcPts val="0"/>
              </a:spcAft>
              <a:buSzPts val="2100"/>
              <a:buFont typeface="Quicksand Light"/>
              <a:buChar char="●"/>
              <a:defRPr sz="2100">
                <a:latin typeface="Quicksand Light"/>
                <a:ea typeface="Quicksand Light"/>
                <a:cs typeface="Quicksand Light"/>
                <a:sym typeface="Quicksand Light"/>
              </a:defRPr>
            </a:lvl1pPr>
            <a:lvl2pPr marL="914400" lvl="1"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2pPr>
            <a:lvl3pPr marL="1371600" lvl="2" indent="-330200" algn="l">
              <a:lnSpc>
                <a:spcPct val="100000"/>
              </a:lnSpc>
              <a:spcBef>
                <a:spcPts val="0"/>
              </a:spcBef>
              <a:spcAft>
                <a:spcPts val="0"/>
              </a:spcAft>
              <a:buSzPts val="1600"/>
              <a:buFont typeface="Quicksand Light"/>
              <a:buChar char="■"/>
              <a:defRPr sz="1600">
                <a:latin typeface="Quicksand Light"/>
                <a:ea typeface="Quicksand Light"/>
                <a:cs typeface="Quicksand Light"/>
                <a:sym typeface="Quicksand Light"/>
              </a:defRPr>
            </a:lvl3pPr>
            <a:lvl4pPr marL="1828800" lvl="3"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4pPr>
            <a:lvl5pPr marL="2286000" lvl="4"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5pPr>
            <a:lvl6pPr marL="2743200" lvl="5"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6pPr>
            <a:lvl7pPr marL="3200400" lvl="6"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7pPr>
            <a:lvl8pPr marL="3657600" lvl="7"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8pPr>
            <a:lvl9pPr marL="4114800" lvl="8" indent="-349250" algn="l">
              <a:lnSpc>
                <a:spcPct val="100000"/>
              </a:lnSpc>
              <a:spcBef>
                <a:spcPts val="0"/>
              </a:spcBef>
              <a:spcAft>
                <a:spcPts val="0"/>
              </a:spcAft>
              <a:buSzPts val="1900"/>
              <a:buFont typeface="Quicksand Light"/>
              <a:buChar char="■"/>
              <a:defRPr>
                <a:latin typeface="Quicksand Light"/>
                <a:ea typeface="Quicksand Light"/>
                <a:cs typeface="Quicksand Light"/>
                <a:sym typeface="Quicksand Light"/>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text + graph 1">
  <p:cSld name="TITLE_AND_BODY_1_1">
    <p:spTree>
      <p:nvGrpSpPr>
        <p:cNvPr id="1" name="Shape 177"/>
        <p:cNvGrpSpPr/>
        <p:nvPr/>
      </p:nvGrpSpPr>
      <p:grpSpPr>
        <a:xfrm>
          <a:off x="0" y="0"/>
          <a:ext cx="0" cy="0"/>
          <a:chOff x="0" y="0"/>
          <a:chExt cx="0" cy="0"/>
        </a:xfrm>
      </p:grpSpPr>
      <p:sp>
        <p:nvSpPr>
          <p:cNvPr id="178" name="Google Shape;178;g24bddcc6270_1_918"/>
          <p:cNvSpPr>
            <a:spLocks noGrp="1"/>
          </p:cNvSpPr>
          <p:nvPr>
            <p:ph type="pic" idx="2"/>
          </p:nvPr>
        </p:nvSpPr>
        <p:spPr>
          <a:xfrm>
            <a:off x="1618000" y="1598300"/>
            <a:ext cx="8955900" cy="4491300"/>
          </a:xfrm>
          <a:prstGeom prst="rect">
            <a:avLst/>
          </a:prstGeom>
          <a:noFill/>
          <a:ln>
            <a:noFill/>
          </a:ln>
        </p:spPr>
      </p:sp>
      <p:sp>
        <p:nvSpPr>
          <p:cNvPr id="179" name="Google Shape;179;g24bddcc6270_1_918"/>
          <p:cNvSpPr txBox="1">
            <a:spLocks noGrp="1"/>
          </p:cNvSpPr>
          <p:nvPr>
            <p:ph type="sldNum" idx="12"/>
          </p:nvPr>
        </p:nvSpPr>
        <p:spPr>
          <a:xfrm>
            <a:off x="5730200" y="6541100"/>
            <a:ext cx="731700" cy="316800"/>
          </a:xfrm>
          <a:prstGeom prst="rect">
            <a:avLst/>
          </a:prstGeom>
          <a:noFill/>
          <a:ln>
            <a:noFill/>
          </a:ln>
        </p:spPr>
        <p:txBody>
          <a:bodyPr spcFirstLastPara="1" wrap="square" lIns="121900" tIns="121900" rIns="121900" bIns="121900" anchor="t" anchorCtr="0">
            <a:norm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US"/>
              <a:t>‹#›</a:t>
            </a:fld>
            <a:endParaRPr/>
          </a:p>
        </p:txBody>
      </p:sp>
      <p:sp>
        <p:nvSpPr>
          <p:cNvPr id="180" name="Google Shape;180;g24bddcc6270_1_918"/>
          <p:cNvSpPr txBox="1"/>
          <p:nvPr/>
        </p:nvSpPr>
        <p:spPr>
          <a:xfrm>
            <a:off x="12192000" y="6776267"/>
            <a:ext cx="66000" cy="461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 name="Google Shape;181;g24bddcc6270_1_918"/>
          <p:cNvPicPr preferRelativeResize="0"/>
          <p:nvPr/>
        </p:nvPicPr>
        <p:blipFill rotWithShape="1">
          <a:blip r:embed="rId2">
            <a:alphaModFix/>
          </a:blip>
          <a:srcRect/>
          <a:stretch/>
        </p:blipFill>
        <p:spPr>
          <a:xfrm>
            <a:off x="10914434" y="6400200"/>
            <a:ext cx="1117138" cy="259633"/>
          </a:xfrm>
          <a:prstGeom prst="rect">
            <a:avLst/>
          </a:prstGeom>
          <a:noFill/>
          <a:ln>
            <a:noFill/>
          </a:ln>
        </p:spPr>
      </p:pic>
      <p:sp>
        <p:nvSpPr>
          <p:cNvPr id="182" name="Google Shape;182;g24bddcc6270_1_918"/>
          <p:cNvSpPr txBox="1">
            <a:spLocks noGrp="1"/>
          </p:cNvSpPr>
          <p:nvPr>
            <p:ph type="title"/>
          </p:nvPr>
        </p:nvSpPr>
        <p:spPr>
          <a:xfrm>
            <a:off x="960000" y="652467"/>
            <a:ext cx="9954300" cy="752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6CBEF0"/>
              </a:buClr>
              <a:buSzPts val="3200"/>
              <a:buFont typeface="Quicksand"/>
              <a:buNone/>
              <a:defRPr sz="3200" b="1">
                <a:solidFill>
                  <a:srgbClr val="6CBEF0"/>
                </a:solidFill>
                <a:latin typeface="Quicksand"/>
                <a:ea typeface="Quicksand"/>
                <a:cs typeface="Quicksand"/>
                <a:sym typeface="Quicksand"/>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83" name="Google Shape;183;g24bddcc6270_1_918"/>
          <p:cNvSpPr txBox="1">
            <a:spLocks noGrp="1"/>
          </p:cNvSpPr>
          <p:nvPr>
            <p:ph type="subTitle" idx="1"/>
          </p:nvPr>
        </p:nvSpPr>
        <p:spPr>
          <a:xfrm>
            <a:off x="621833" y="137267"/>
            <a:ext cx="6129300" cy="51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292D32"/>
              </a:buClr>
              <a:buSzPts val="1200"/>
              <a:buFont typeface="Quicksand Light"/>
              <a:buNone/>
              <a:defRPr sz="1200">
                <a:solidFill>
                  <a:srgbClr val="292D32"/>
                </a:solidFill>
                <a:latin typeface="Quicksand Light"/>
                <a:ea typeface="Quicksand Light"/>
                <a:cs typeface="Quicksand Light"/>
                <a:sym typeface="Quicksand Light"/>
              </a:defRPr>
            </a:lvl1pPr>
            <a:lvl2pPr lvl="1" algn="l">
              <a:lnSpc>
                <a:spcPct val="115000"/>
              </a:lnSpc>
              <a:spcBef>
                <a:spcPts val="0"/>
              </a:spcBef>
              <a:spcAft>
                <a:spcPts val="0"/>
              </a:spcAft>
              <a:buSzPts val="1200"/>
              <a:buFont typeface="Quicksand"/>
              <a:buNone/>
              <a:defRPr sz="1200">
                <a:latin typeface="Quicksand"/>
                <a:ea typeface="Quicksand"/>
                <a:cs typeface="Quicksand"/>
                <a:sym typeface="Quicksand"/>
              </a:defRPr>
            </a:lvl2pPr>
            <a:lvl3pPr lvl="2" algn="l">
              <a:lnSpc>
                <a:spcPct val="115000"/>
              </a:lnSpc>
              <a:spcBef>
                <a:spcPts val="0"/>
              </a:spcBef>
              <a:spcAft>
                <a:spcPts val="0"/>
              </a:spcAft>
              <a:buSzPts val="1200"/>
              <a:buFont typeface="Quicksand"/>
              <a:buNone/>
              <a:defRPr sz="1200">
                <a:latin typeface="Quicksand"/>
                <a:ea typeface="Quicksand"/>
                <a:cs typeface="Quicksand"/>
                <a:sym typeface="Quicksand"/>
              </a:defRPr>
            </a:lvl3pPr>
            <a:lvl4pPr lvl="3" algn="l">
              <a:lnSpc>
                <a:spcPct val="115000"/>
              </a:lnSpc>
              <a:spcBef>
                <a:spcPts val="0"/>
              </a:spcBef>
              <a:spcAft>
                <a:spcPts val="0"/>
              </a:spcAft>
              <a:buSzPts val="1200"/>
              <a:buFont typeface="Quicksand"/>
              <a:buNone/>
              <a:defRPr sz="1200">
                <a:latin typeface="Quicksand"/>
                <a:ea typeface="Quicksand"/>
                <a:cs typeface="Quicksand"/>
                <a:sym typeface="Quicksand"/>
              </a:defRPr>
            </a:lvl4pPr>
            <a:lvl5pPr lvl="4" algn="l">
              <a:lnSpc>
                <a:spcPct val="115000"/>
              </a:lnSpc>
              <a:spcBef>
                <a:spcPts val="0"/>
              </a:spcBef>
              <a:spcAft>
                <a:spcPts val="0"/>
              </a:spcAft>
              <a:buSzPts val="1200"/>
              <a:buFont typeface="Quicksand"/>
              <a:buNone/>
              <a:defRPr sz="1200">
                <a:latin typeface="Quicksand"/>
                <a:ea typeface="Quicksand"/>
                <a:cs typeface="Quicksand"/>
                <a:sym typeface="Quicksand"/>
              </a:defRPr>
            </a:lvl5pPr>
            <a:lvl6pPr lvl="5" algn="l">
              <a:lnSpc>
                <a:spcPct val="115000"/>
              </a:lnSpc>
              <a:spcBef>
                <a:spcPts val="0"/>
              </a:spcBef>
              <a:spcAft>
                <a:spcPts val="0"/>
              </a:spcAft>
              <a:buSzPts val="1200"/>
              <a:buFont typeface="Quicksand"/>
              <a:buNone/>
              <a:defRPr sz="1200">
                <a:latin typeface="Quicksand"/>
                <a:ea typeface="Quicksand"/>
                <a:cs typeface="Quicksand"/>
                <a:sym typeface="Quicksand"/>
              </a:defRPr>
            </a:lvl6pPr>
            <a:lvl7pPr lvl="6" algn="l">
              <a:lnSpc>
                <a:spcPct val="115000"/>
              </a:lnSpc>
              <a:spcBef>
                <a:spcPts val="0"/>
              </a:spcBef>
              <a:spcAft>
                <a:spcPts val="0"/>
              </a:spcAft>
              <a:buSzPts val="1200"/>
              <a:buFont typeface="Quicksand"/>
              <a:buNone/>
              <a:defRPr sz="1200">
                <a:latin typeface="Quicksand"/>
                <a:ea typeface="Quicksand"/>
                <a:cs typeface="Quicksand"/>
                <a:sym typeface="Quicksand"/>
              </a:defRPr>
            </a:lvl7pPr>
            <a:lvl8pPr lvl="7" algn="l">
              <a:lnSpc>
                <a:spcPct val="115000"/>
              </a:lnSpc>
              <a:spcBef>
                <a:spcPts val="0"/>
              </a:spcBef>
              <a:spcAft>
                <a:spcPts val="0"/>
              </a:spcAft>
              <a:buSzPts val="1200"/>
              <a:buFont typeface="Quicksand"/>
              <a:buNone/>
              <a:defRPr sz="1200">
                <a:latin typeface="Quicksand"/>
                <a:ea typeface="Quicksand"/>
                <a:cs typeface="Quicksand"/>
                <a:sym typeface="Quicksand"/>
              </a:defRPr>
            </a:lvl8pPr>
            <a:lvl9pPr lvl="8" algn="l">
              <a:lnSpc>
                <a:spcPct val="115000"/>
              </a:lnSpc>
              <a:spcBef>
                <a:spcPts val="0"/>
              </a:spcBef>
              <a:spcAft>
                <a:spcPts val="0"/>
              </a:spcAft>
              <a:buSzPts val="1200"/>
              <a:buFont typeface="Quicksand"/>
              <a:buNone/>
              <a:defRPr sz="1200">
                <a:latin typeface="Quicksand"/>
                <a:ea typeface="Quicksand"/>
                <a:cs typeface="Quicksand"/>
                <a:sym typeface="Quicksan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84"/>
        <p:cNvGrpSpPr/>
        <p:nvPr/>
      </p:nvGrpSpPr>
      <p:grpSpPr>
        <a:xfrm>
          <a:off x="0" y="0"/>
          <a:ext cx="0" cy="0"/>
          <a:chOff x="0" y="0"/>
          <a:chExt cx="0" cy="0"/>
        </a:xfrm>
      </p:grpSpPr>
      <p:sp>
        <p:nvSpPr>
          <p:cNvPr id="185" name="Google Shape;185;g24bddcc6270_1_9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86" name="Google Shape;186;g24bddcc6270_1_9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87" name="Google Shape;187;g24bddcc6270_1_9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_1_1">
  <p:cSld name="TITLE_1_1">
    <p:spTree>
      <p:nvGrpSpPr>
        <p:cNvPr id="1" name="Shape 188"/>
        <p:cNvGrpSpPr/>
        <p:nvPr/>
      </p:nvGrpSpPr>
      <p:grpSpPr>
        <a:xfrm>
          <a:off x="0" y="0"/>
          <a:ext cx="0" cy="0"/>
          <a:chOff x="0" y="0"/>
          <a:chExt cx="0" cy="0"/>
        </a:xfrm>
      </p:grpSpPr>
      <p:pic>
        <p:nvPicPr>
          <p:cNvPr id="189" name="Google Shape;189;g24bddcc6270_1_929"/>
          <p:cNvPicPr preferRelativeResize="0"/>
          <p:nvPr/>
        </p:nvPicPr>
        <p:blipFill rotWithShape="1">
          <a:blip r:embed="rId2">
            <a:alphaModFix/>
          </a:blip>
          <a:srcRect/>
          <a:stretch/>
        </p:blipFill>
        <p:spPr>
          <a:xfrm>
            <a:off x="10914434" y="6400200"/>
            <a:ext cx="1117138" cy="25963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ayfinding only">
  <p:cSld name="TITLE_ONLY_1_2">
    <p:spTree>
      <p:nvGrpSpPr>
        <p:cNvPr id="1" name="Shape 190"/>
        <p:cNvGrpSpPr/>
        <p:nvPr/>
      </p:nvGrpSpPr>
      <p:grpSpPr>
        <a:xfrm>
          <a:off x="0" y="0"/>
          <a:ext cx="0" cy="0"/>
          <a:chOff x="0" y="0"/>
          <a:chExt cx="0" cy="0"/>
        </a:xfrm>
      </p:grpSpPr>
      <p:sp>
        <p:nvSpPr>
          <p:cNvPr id="191" name="Google Shape;191;g24bddcc6270_1_931"/>
          <p:cNvSpPr txBox="1">
            <a:spLocks noGrp="1"/>
          </p:cNvSpPr>
          <p:nvPr>
            <p:ph type="subTitle" idx="1"/>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1200"/>
              <a:buFont typeface="Sora"/>
              <a:buNone/>
              <a:defRPr sz="1200" b="1">
                <a:solidFill>
                  <a:srgbClr val="00003B"/>
                </a:solidFill>
                <a:latin typeface="Sora"/>
                <a:ea typeface="Sora"/>
                <a:cs typeface="Sora"/>
                <a:sym typeface="Sora"/>
              </a:defRPr>
            </a:lvl1pPr>
            <a:lvl2pPr lvl="1"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2pPr>
            <a:lvl3pPr lvl="2"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3pPr>
            <a:lvl4pPr lvl="3"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4pPr>
            <a:lvl5pPr lvl="4"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5pPr>
            <a:lvl6pPr lvl="5"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6pPr>
            <a:lvl7pPr lvl="6"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7pPr>
            <a:lvl8pPr lvl="7"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8pPr>
            <a:lvl9pPr lvl="8" algn="l">
              <a:lnSpc>
                <a:spcPct val="115000"/>
              </a:lnSpc>
              <a:spcBef>
                <a:spcPts val="500"/>
              </a:spcBef>
              <a:spcAft>
                <a:spcPts val="500"/>
              </a:spcAft>
              <a:buClr>
                <a:srgbClr val="00003B"/>
              </a:buClr>
              <a:buSzPts val="1200"/>
              <a:buFont typeface="Sora"/>
              <a:buNone/>
              <a:defRPr sz="1200" b="1">
                <a:solidFill>
                  <a:srgbClr val="00003B"/>
                </a:solidFill>
                <a:latin typeface="Sora"/>
                <a:ea typeface="Sora"/>
                <a:cs typeface="Sora"/>
                <a:sym typeface="Sora"/>
              </a:defRPr>
            </a:lvl9pPr>
          </a:lstStyle>
          <a:p>
            <a:endParaRPr/>
          </a:p>
        </p:txBody>
      </p:sp>
      <p:sp>
        <p:nvSpPr>
          <p:cNvPr id="192" name="Google Shape;192;g24bddcc6270_1_931"/>
          <p:cNvSpPr txBox="1">
            <a:spLocks noGrp="1"/>
          </p:cNvSpPr>
          <p:nvPr>
            <p:ph type="subTitle" idx="2"/>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1pPr>
            <a:lvl2pPr lvl="1"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2pPr>
            <a:lvl3pPr lvl="2"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3pPr>
            <a:lvl4pPr lvl="3"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4pPr>
            <a:lvl5pPr lvl="4"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5pPr>
            <a:lvl6pPr lvl="5"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6pPr>
            <a:lvl7pPr lvl="6"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7pPr>
            <a:lvl8pPr lvl="7"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8pPr>
            <a:lvl9pPr lvl="8" algn="l">
              <a:lnSpc>
                <a:spcPct val="115000"/>
              </a:lnSpc>
              <a:spcBef>
                <a:spcPts val="500"/>
              </a:spcBef>
              <a:spcAft>
                <a:spcPts val="500"/>
              </a:spcAft>
              <a:buClr>
                <a:srgbClr val="00003B"/>
              </a:buClr>
              <a:buSzPts val="900"/>
              <a:buFont typeface="Sora SemiBold"/>
              <a:buNone/>
              <a:defRPr sz="900">
                <a:solidFill>
                  <a:srgbClr val="00003B"/>
                </a:solidFill>
                <a:latin typeface="Sora SemiBold"/>
                <a:ea typeface="Sora SemiBold"/>
                <a:cs typeface="Sora SemiBold"/>
                <a:sym typeface="Sora SemiBold"/>
              </a:defRPr>
            </a:lvl9pPr>
          </a:lstStyle>
          <a:p>
            <a:endParaRPr/>
          </a:p>
        </p:txBody>
      </p:sp>
      <p:sp>
        <p:nvSpPr>
          <p:cNvPr id="193" name="Google Shape;193;g24bddcc6270_1_931"/>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Sora SemiBold"/>
                <a:ea typeface="Sora SemiBold"/>
                <a:cs typeface="Sora SemiBold"/>
                <a:sym typeface="Sora SemiBold"/>
              </a:rPr>
              <a:t>CONFIDENTIAL  |  © SEAAHEAD, INC.</a:t>
            </a:r>
            <a:endParaRPr sz="900" b="0" i="0" u="none" strike="noStrike" cap="none">
              <a:solidFill>
                <a:srgbClr val="000000"/>
              </a:solidFill>
              <a:latin typeface="Sora SemiBold"/>
              <a:ea typeface="Sora SemiBold"/>
              <a:cs typeface="Sora SemiBold"/>
              <a:sym typeface="Sora SemiBold"/>
            </a:endParaRPr>
          </a:p>
        </p:txBody>
      </p:sp>
      <p:cxnSp>
        <p:nvCxnSpPr>
          <p:cNvPr id="194" name="Google Shape;194;g24bddcc6270_1_931"/>
          <p:cNvCxnSpPr/>
          <p:nvPr/>
        </p:nvCxnSpPr>
        <p:spPr>
          <a:xfrm>
            <a:off x="417200" y="6170667"/>
            <a:ext cx="11357700" cy="0"/>
          </a:xfrm>
          <a:prstGeom prst="straightConnector1">
            <a:avLst/>
          </a:prstGeom>
          <a:noFill/>
          <a:ln w="9525" cap="flat" cmpd="sng">
            <a:solidFill>
              <a:srgbClr val="619AF9"/>
            </a:solidFill>
            <a:prstDash val="solid"/>
            <a:round/>
            <a:headEnd type="none" w="sm" len="sm"/>
            <a:tailEnd type="none" w="sm" len="sm"/>
          </a:ln>
        </p:spPr>
      </p:cxnSp>
      <p:pic>
        <p:nvPicPr>
          <p:cNvPr id="195" name="Google Shape;195;g24bddcc6270_1_931"/>
          <p:cNvPicPr preferRelativeResize="0"/>
          <p:nvPr/>
        </p:nvPicPr>
        <p:blipFill rotWithShape="1">
          <a:blip r:embed="rId2">
            <a:alphaModFix/>
          </a:blip>
          <a:srcRect/>
          <a:stretch/>
        </p:blipFill>
        <p:spPr>
          <a:xfrm>
            <a:off x="11294033" y="406400"/>
            <a:ext cx="491568" cy="49156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g24bddcc6270_1_76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2" name="Google Shape;32;g24bddcc6270_1_76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3" name="Google Shape;33;g24bddcc6270_1_76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 Darkest blue 1">
  <p:cSld name="TITLE_ONLY_2_1">
    <p:bg>
      <p:bgPr>
        <a:solidFill>
          <a:srgbClr val="C1EFF4"/>
        </a:solidFill>
        <a:effectLst/>
      </p:bgPr>
    </p:bg>
    <p:spTree>
      <p:nvGrpSpPr>
        <p:cNvPr id="1" name="Shape 196"/>
        <p:cNvGrpSpPr/>
        <p:nvPr/>
      </p:nvGrpSpPr>
      <p:grpSpPr>
        <a:xfrm>
          <a:off x="0" y="0"/>
          <a:ext cx="0" cy="0"/>
          <a:chOff x="0" y="0"/>
          <a:chExt cx="0" cy="0"/>
        </a:xfrm>
      </p:grpSpPr>
      <p:sp>
        <p:nvSpPr>
          <p:cNvPr id="197" name="Google Shape;197;g24bddcc6270_1_937"/>
          <p:cNvSpPr txBox="1">
            <a:spLocks noGrp="1"/>
          </p:cNvSpPr>
          <p:nvPr>
            <p:ph type="subTitle" idx="1"/>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1200"/>
              <a:buFont typeface="Sora"/>
              <a:buNone/>
              <a:defRPr sz="1200" b="1">
                <a:solidFill>
                  <a:srgbClr val="00003B"/>
                </a:solidFill>
                <a:latin typeface="Sora"/>
                <a:ea typeface="Sora"/>
                <a:cs typeface="Sora"/>
                <a:sym typeface="Sora"/>
              </a:defRPr>
            </a:lvl1pPr>
            <a:lvl2pPr lvl="1"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2pPr>
            <a:lvl3pPr lvl="2"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3pPr>
            <a:lvl4pPr lvl="3"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4pPr>
            <a:lvl5pPr lvl="4"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5pPr>
            <a:lvl6pPr lvl="5"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6pPr>
            <a:lvl7pPr lvl="6"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7pPr>
            <a:lvl8pPr lvl="7" algn="l">
              <a:lnSpc>
                <a:spcPct val="115000"/>
              </a:lnSpc>
              <a:spcBef>
                <a:spcPts val="500"/>
              </a:spcBef>
              <a:spcAft>
                <a:spcPts val="0"/>
              </a:spcAft>
              <a:buClr>
                <a:srgbClr val="00003B"/>
              </a:buClr>
              <a:buSzPts val="1200"/>
              <a:buFont typeface="Sora"/>
              <a:buNone/>
              <a:defRPr sz="1200" b="1">
                <a:solidFill>
                  <a:srgbClr val="00003B"/>
                </a:solidFill>
                <a:latin typeface="Sora"/>
                <a:ea typeface="Sora"/>
                <a:cs typeface="Sora"/>
                <a:sym typeface="Sora"/>
              </a:defRPr>
            </a:lvl8pPr>
            <a:lvl9pPr lvl="8" algn="l">
              <a:lnSpc>
                <a:spcPct val="115000"/>
              </a:lnSpc>
              <a:spcBef>
                <a:spcPts val="500"/>
              </a:spcBef>
              <a:spcAft>
                <a:spcPts val="500"/>
              </a:spcAft>
              <a:buClr>
                <a:srgbClr val="00003B"/>
              </a:buClr>
              <a:buSzPts val="1200"/>
              <a:buFont typeface="Sora"/>
              <a:buNone/>
              <a:defRPr sz="1200" b="1">
                <a:solidFill>
                  <a:srgbClr val="00003B"/>
                </a:solidFill>
                <a:latin typeface="Sora"/>
                <a:ea typeface="Sora"/>
                <a:cs typeface="Sora"/>
                <a:sym typeface="Sora"/>
              </a:defRPr>
            </a:lvl9pPr>
          </a:lstStyle>
          <a:p>
            <a:endParaRPr/>
          </a:p>
        </p:txBody>
      </p:sp>
      <p:sp>
        <p:nvSpPr>
          <p:cNvPr id="198" name="Google Shape;198;g24bddcc6270_1_937"/>
          <p:cNvSpPr txBox="1">
            <a:spLocks noGrp="1"/>
          </p:cNvSpPr>
          <p:nvPr>
            <p:ph type="subTitle" idx="2"/>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1pPr>
            <a:lvl2pPr lvl="1"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2pPr>
            <a:lvl3pPr lvl="2"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3pPr>
            <a:lvl4pPr lvl="3"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4pPr>
            <a:lvl5pPr lvl="4"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5pPr>
            <a:lvl6pPr lvl="5"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6pPr>
            <a:lvl7pPr lvl="6"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7pPr>
            <a:lvl8pPr lvl="7" algn="l">
              <a:lnSpc>
                <a:spcPct val="115000"/>
              </a:lnSpc>
              <a:spcBef>
                <a:spcPts val="500"/>
              </a:spcBef>
              <a:spcAft>
                <a:spcPts val="0"/>
              </a:spcAft>
              <a:buClr>
                <a:srgbClr val="00003B"/>
              </a:buClr>
              <a:buSzPts val="900"/>
              <a:buFont typeface="Sora SemiBold"/>
              <a:buNone/>
              <a:defRPr sz="900">
                <a:solidFill>
                  <a:srgbClr val="00003B"/>
                </a:solidFill>
                <a:latin typeface="Sora SemiBold"/>
                <a:ea typeface="Sora SemiBold"/>
                <a:cs typeface="Sora SemiBold"/>
                <a:sym typeface="Sora SemiBold"/>
              </a:defRPr>
            </a:lvl8pPr>
            <a:lvl9pPr lvl="8" algn="l">
              <a:lnSpc>
                <a:spcPct val="115000"/>
              </a:lnSpc>
              <a:spcBef>
                <a:spcPts val="500"/>
              </a:spcBef>
              <a:spcAft>
                <a:spcPts val="500"/>
              </a:spcAft>
              <a:buClr>
                <a:srgbClr val="00003B"/>
              </a:buClr>
              <a:buSzPts val="900"/>
              <a:buFont typeface="Sora SemiBold"/>
              <a:buNone/>
              <a:defRPr sz="900">
                <a:solidFill>
                  <a:srgbClr val="00003B"/>
                </a:solidFill>
                <a:latin typeface="Sora SemiBold"/>
                <a:ea typeface="Sora SemiBold"/>
                <a:cs typeface="Sora SemiBold"/>
                <a:sym typeface="Sora SemiBold"/>
              </a:defRPr>
            </a:lvl9pPr>
          </a:lstStyle>
          <a:p>
            <a:endParaRPr/>
          </a:p>
        </p:txBody>
      </p:sp>
      <p:sp>
        <p:nvSpPr>
          <p:cNvPr id="199" name="Google Shape;199;g24bddcc6270_1_937"/>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Sora SemiBold"/>
                <a:ea typeface="Sora SemiBold"/>
                <a:cs typeface="Sora SemiBold"/>
                <a:sym typeface="Sora SemiBold"/>
              </a:rPr>
              <a:t>CONFIDENTIAL  |  © SEAAHEAD, INC.</a:t>
            </a:r>
            <a:endParaRPr sz="900" b="0" i="0" u="none" strike="noStrike" cap="none">
              <a:solidFill>
                <a:srgbClr val="000000"/>
              </a:solidFill>
              <a:latin typeface="Sora SemiBold"/>
              <a:ea typeface="Sora SemiBold"/>
              <a:cs typeface="Sora SemiBold"/>
              <a:sym typeface="Sora SemiBold"/>
            </a:endParaRPr>
          </a:p>
        </p:txBody>
      </p:sp>
      <p:cxnSp>
        <p:nvCxnSpPr>
          <p:cNvPr id="200" name="Google Shape;200;g24bddcc6270_1_937"/>
          <p:cNvCxnSpPr/>
          <p:nvPr/>
        </p:nvCxnSpPr>
        <p:spPr>
          <a:xfrm>
            <a:off x="417200" y="6170667"/>
            <a:ext cx="11357700" cy="0"/>
          </a:xfrm>
          <a:prstGeom prst="straightConnector1">
            <a:avLst/>
          </a:prstGeom>
          <a:noFill/>
          <a:ln w="9525" cap="flat" cmpd="sng">
            <a:solidFill>
              <a:srgbClr val="619AF9"/>
            </a:solidFill>
            <a:prstDash val="solid"/>
            <a:round/>
            <a:headEnd type="none" w="sm" len="sm"/>
            <a:tailEnd type="none" w="sm" len="sm"/>
          </a:ln>
        </p:spPr>
      </p:cxnSp>
      <p:pic>
        <p:nvPicPr>
          <p:cNvPr id="201" name="Google Shape;201;g24bddcc6270_1_937"/>
          <p:cNvPicPr preferRelativeResize="0"/>
          <p:nvPr/>
        </p:nvPicPr>
        <p:blipFill rotWithShape="1">
          <a:blip r:embed="rId2">
            <a:alphaModFix/>
          </a:blip>
          <a:srcRect t="49" b="59"/>
          <a:stretch/>
        </p:blipFill>
        <p:spPr>
          <a:xfrm>
            <a:off x="11294033" y="406400"/>
            <a:ext cx="491568" cy="49156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 Darkest blue">
  <p:cSld name="TITLE_ONLY_2_2">
    <p:bg>
      <p:bgPr>
        <a:solidFill>
          <a:srgbClr val="00003B"/>
        </a:solidFill>
        <a:effectLst/>
      </p:bgPr>
    </p:bg>
    <p:spTree>
      <p:nvGrpSpPr>
        <p:cNvPr id="1" name="Shape 202"/>
        <p:cNvGrpSpPr/>
        <p:nvPr/>
      </p:nvGrpSpPr>
      <p:grpSpPr>
        <a:xfrm>
          <a:off x="0" y="0"/>
          <a:ext cx="0" cy="0"/>
          <a:chOff x="0" y="0"/>
          <a:chExt cx="0" cy="0"/>
        </a:xfrm>
      </p:grpSpPr>
      <p:sp>
        <p:nvSpPr>
          <p:cNvPr id="203" name="Google Shape;203;g24bddcc6270_1_943"/>
          <p:cNvSpPr txBox="1">
            <a:spLocks noGrp="1"/>
          </p:cNvSpPr>
          <p:nvPr>
            <p:ph type="title"/>
          </p:nvPr>
        </p:nvSpPr>
        <p:spPr>
          <a:xfrm>
            <a:off x="415600" y="12029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lt1"/>
              </a:buClr>
              <a:buSzPts val="2700"/>
              <a:buNone/>
              <a:defRPr sz="2700">
                <a:solidFill>
                  <a:schemeClr val="lt1"/>
                </a:solidFill>
              </a:defRPr>
            </a:lvl1pPr>
            <a:lvl2pPr lvl="1"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2pPr>
            <a:lvl3pPr lvl="2"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3pPr>
            <a:lvl4pPr lvl="3"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4pPr>
            <a:lvl5pPr lvl="4"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5pPr>
            <a:lvl6pPr lvl="5"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6pPr>
            <a:lvl7pPr lvl="6"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7pPr>
            <a:lvl8pPr lvl="7"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8pPr>
            <a:lvl9pPr lvl="8" algn="l">
              <a:lnSpc>
                <a:spcPct val="100000"/>
              </a:lnSpc>
              <a:spcBef>
                <a:spcPts val="0"/>
              </a:spcBef>
              <a:spcAft>
                <a:spcPts val="0"/>
              </a:spcAft>
              <a:buClr>
                <a:schemeClr val="lt1"/>
              </a:buClr>
              <a:buSzPts val="3700"/>
              <a:buFont typeface="Sora"/>
              <a:buNone/>
              <a:defRPr>
                <a:solidFill>
                  <a:schemeClr val="lt1"/>
                </a:solidFill>
                <a:latin typeface="Sora"/>
                <a:ea typeface="Sora"/>
                <a:cs typeface="Sora"/>
                <a:sym typeface="Sora"/>
              </a:defRPr>
            </a:lvl9pPr>
          </a:lstStyle>
          <a:p>
            <a:endParaRPr/>
          </a:p>
        </p:txBody>
      </p:sp>
      <p:sp>
        <p:nvSpPr>
          <p:cNvPr id="204" name="Google Shape;204;g24bddcc6270_1_943"/>
          <p:cNvSpPr txBox="1">
            <a:spLocks noGrp="1"/>
          </p:cNvSpPr>
          <p:nvPr>
            <p:ph type="subTitle" idx="1"/>
          </p:nvPr>
        </p:nvSpPr>
        <p:spPr>
          <a:xfrm>
            <a:off x="415600" y="4064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chemeClr val="lt1"/>
              </a:buClr>
              <a:buSzPts val="1200"/>
              <a:buFont typeface="Sora"/>
              <a:buNone/>
              <a:defRPr sz="1200" b="1">
                <a:solidFill>
                  <a:schemeClr val="lt1"/>
                </a:solidFill>
                <a:latin typeface="Sora"/>
                <a:ea typeface="Sora"/>
                <a:cs typeface="Sora"/>
                <a:sym typeface="Sora"/>
              </a:defRPr>
            </a:lvl1pPr>
            <a:lvl2pPr lvl="1"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2pPr>
            <a:lvl3pPr lvl="2"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3pPr>
            <a:lvl4pPr lvl="3"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4pPr>
            <a:lvl5pPr lvl="4"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5pPr>
            <a:lvl6pPr lvl="5"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6pPr>
            <a:lvl7pPr lvl="6"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7pPr>
            <a:lvl8pPr lvl="7" algn="l">
              <a:lnSpc>
                <a:spcPct val="115000"/>
              </a:lnSpc>
              <a:spcBef>
                <a:spcPts val="500"/>
              </a:spcBef>
              <a:spcAft>
                <a:spcPts val="0"/>
              </a:spcAft>
              <a:buClr>
                <a:schemeClr val="lt1"/>
              </a:buClr>
              <a:buSzPts val="1200"/>
              <a:buFont typeface="Sora"/>
              <a:buNone/>
              <a:defRPr sz="1200" b="1">
                <a:solidFill>
                  <a:schemeClr val="lt1"/>
                </a:solidFill>
                <a:latin typeface="Sora"/>
                <a:ea typeface="Sora"/>
                <a:cs typeface="Sora"/>
                <a:sym typeface="Sora"/>
              </a:defRPr>
            </a:lvl8pPr>
            <a:lvl9pPr lvl="8" algn="l">
              <a:lnSpc>
                <a:spcPct val="115000"/>
              </a:lnSpc>
              <a:spcBef>
                <a:spcPts val="500"/>
              </a:spcBef>
              <a:spcAft>
                <a:spcPts val="500"/>
              </a:spcAft>
              <a:buClr>
                <a:schemeClr val="lt1"/>
              </a:buClr>
              <a:buSzPts val="1200"/>
              <a:buFont typeface="Sora"/>
              <a:buNone/>
              <a:defRPr sz="1200" b="1">
                <a:solidFill>
                  <a:schemeClr val="lt1"/>
                </a:solidFill>
                <a:latin typeface="Sora"/>
                <a:ea typeface="Sora"/>
                <a:cs typeface="Sora"/>
                <a:sym typeface="Sora"/>
              </a:defRPr>
            </a:lvl9pPr>
          </a:lstStyle>
          <a:p>
            <a:endParaRPr/>
          </a:p>
        </p:txBody>
      </p:sp>
      <p:sp>
        <p:nvSpPr>
          <p:cNvPr id="205" name="Google Shape;205;g24bddcc6270_1_943"/>
          <p:cNvSpPr txBox="1">
            <a:spLocks noGrp="1"/>
          </p:cNvSpPr>
          <p:nvPr>
            <p:ph type="subTitle" idx="2"/>
          </p:nvPr>
        </p:nvSpPr>
        <p:spPr>
          <a:xfrm>
            <a:off x="415600" y="6250000"/>
            <a:ext cx="5933700" cy="4047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1pPr>
            <a:lvl2pPr lvl="1"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2pPr>
            <a:lvl3pPr lvl="2"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3pPr>
            <a:lvl4pPr lvl="3"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4pPr>
            <a:lvl5pPr lvl="4"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5pPr>
            <a:lvl6pPr lvl="5"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6pPr>
            <a:lvl7pPr lvl="6"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7pPr>
            <a:lvl8pPr lvl="7" algn="l">
              <a:lnSpc>
                <a:spcPct val="115000"/>
              </a:lnSpc>
              <a:spcBef>
                <a:spcPts val="500"/>
              </a:spcBef>
              <a:spcAft>
                <a:spcPts val="0"/>
              </a:spcAft>
              <a:buClr>
                <a:schemeClr val="lt1"/>
              </a:buClr>
              <a:buSzPts val="900"/>
              <a:buFont typeface="Sora SemiBold"/>
              <a:buNone/>
              <a:defRPr sz="900">
                <a:solidFill>
                  <a:schemeClr val="lt1"/>
                </a:solidFill>
                <a:latin typeface="Sora SemiBold"/>
                <a:ea typeface="Sora SemiBold"/>
                <a:cs typeface="Sora SemiBold"/>
                <a:sym typeface="Sora SemiBold"/>
              </a:defRPr>
            </a:lvl8pPr>
            <a:lvl9pPr lvl="8" algn="l">
              <a:lnSpc>
                <a:spcPct val="115000"/>
              </a:lnSpc>
              <a:spcBef>
                <a:spcPts val="500"/>
              </a:spcBef>
              <a:spcAft>
                <a:spcPts val="500"/>
              </a:spcAft>
              <a:buClr>
                <a:schemeClr val="lt1"/>
              </a:buClr>
              <a:buSzPts val="900"/>
              <a:buFont typeface="Sora SemiBold"/>
              <a:buNone/>
              <a:defRPr sz="900">
                <a:solidFill>
                  <a:schemeClr val="lt1"/>
                </a:solidFill>
                <a:latin typeface="Sora SemiBold"/>
                <a:ea typeface="Sora SemiBold"/>
                <a:cs typeface="Sora SemiBold"/>
                <a:sym typeface="Sora SemiBold"/>
              </a:defRPr>
            </a:lvl9pPr>
          </a:lstStyle>
          <a:p>
            <a:endParaRPr/>
          </a:p>
        </p:txBody>
      </p:sp>
      <p:sp>
        <p:nvSpPr>
          <p:cNvPr id="206" name="Google Shape;206;g24bddcc6270_1_943"/>
          <p:cNvSpPr txBox="1"/>
          <p:nvPr/>
        </p:nvSpPr>
        <p:spPr>
          <a:xfrm>
            <a:off x="5931600" y="6252400"/>
            <a:ext cx="5844900" cy="3849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Sora SemiBold"/>
                <a:ea typeface="Sora SemiBold"/>
                <a:cs typeface="Sora SemiBold"/>
                <a:sym typeface="Sora SemiBold"/>
              </a:rPr>
              <a:t>CONFIDENTIAL  |  © SEAAHEAD, INC.</a:t>
            </a:r>
            <a:endParaRPr sz="900" b="0" i="0" u="none" strike="noStrike" cap="none">
              <a:solidFill>
                <a:schemeClr val="lt1"/>
              </a:solidFill>
              <a:latin typeface="Sora SemiBold"/>
              <a:ea typeface="Sora SemiBold"/>
              <a:cs typeface="Sora SemiBold"/>
              <a:sym typeface="Sora SemiBold"/>
            </a:endParaRPr>
          </a:p>
        </p:txBody>
      </p:sp>
      <p:pic>
        <p:nvPicPr>
          <p:cNvPr id="207" name="Google Shape;207;g24bddcc6270_1_943"/>
          <p:cNvPicPr preferRelativeResize="0"/>
          <p:nvPr/>
        </p:nvPicPr>
        <p:blipFill rotWithShape="1">
          <a:blip r:embed="rId2">
            <a:alphaModFix/>
          </a:blip>
          <a:srcRect t="49" b="59"/>
          <a:stretch/>
        </p:blipFill>
        <p:spPr>
          <a:xfrm>
            <a:off x="11294033" y="406400"/>
            <a:ext cx="491568" cy="49156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g28cbf98a543_0_7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16" name="Google Shape;216;g28cbf98a543_0_77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17" name="Google Shape;217;g28cbf98a543_0_7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18" name="Google Shape;218;g28cbf98a543_0_7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19" name="Google Shape;219;g28cbf98a543_0_7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0"/>
        <p:cNvGrpSpPr/>
        <p:nvPr/>
      </p:nvGrpSpPr>
      <p:grpSpPr>
        <a:xfrm>
          <a:off x="0" y="0"/>
          <a:ext cx="0" cy="0"/>
          <a:chOff x="0" y="0"/>
          <a:chExt cx="0" cy="0"/>
        </a:xfrm>
      </p:grpSpPr>
      <p:sp>
        <p:nvSpPr>
          <p:cNvPr id="221" name="Google Shape;221;g28cbf98a543_0_78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22" name="Google Shape;222;g28cbf98a543_0_78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1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23" name="Google Shape;223;g28cbf98a543_0_7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24" name="Google Shape;224;g28cbf98a543_0_7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25" name="Google Shape;225;g28cbf98a543_0_7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
        <p:nvSpPr>
          <p:cNvPr id="227" name="Google Shape;227;g28cbf98a543_0_7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28" name="Google Shape;228;g28cbf98a543_0_7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29" name="Google Shape;229;g28cbf98a543_0_7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230"/>
        <p:cNvGrpSpPr/>
        <p:nvPr/>
      </p:nvGrpSpPr>
      <p:grpSpPr>
        <a:xfrm>
          <a:off x="0" y="0"/>
          <a:ext cx="0" cy="0"/>
          <a:chOff x="0" y="0"/>
          <a:chExt cx="0" cy="0"/>
        </a:xfrm>
      </p:grpSpPr>
      <p:sp>
        <p:nvSpPr>
          <p:cNvPr id="231" name="Google Shape;231;g28cbf98a543_0_790"/>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1pPr>
            <a:lvl2pPr lvl="1"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2pPr>
            <a:lvl3pPr lvl="2"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3pPr>
            <a:lvl4pPr lvl="3"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4pPr>
            <a:lvl5pPr lvl="4"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5pPr>
            <a:lvl6pPr lvl="5"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6pPr>
            <a:lvl7pPr lvl="6"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7pPr>
            <a:lvl8pPr lvl="7"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8pPr>
            <a:lvl9pPr lvl="8" algn="l" rtl="0">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9pPr>
          </a:lstStyle>
          <a:p>
            <a:endParaRPr/>
          </a:p>
        </p:txBody>
      </p:sp>
      <p:pic>
        <p:nvPicPr>
          <p:cNvPr id="232" name="Google Shape;232;g28cbf98a543_0_790"/>
          <p:cNvPicPr preferRelativeResize="0"/>
          <p:nvPr/>
        </p:nvPicPr>
        <p:blipFill rotWithShape="1">
          <a:blip r:embed="rId2">
            <a:alphaModFix amt="30000"/>
          </a:blip>
          <a:srcRect t="880" r="60631" b="91869"/>
          <a:stretch/>
        </p:blipFill>
        <p:spPr>
          <a:xfrm rot="5400000">
            <a:off x="-693249" y="5890114"/>
            <a:ext cx="1699096" cy="312601"/>
          </a:xfrm>
          <a:prstGeom prst="rect">
            <a:avLst/>
          </a:prstGeom>
          <a:noFill/>
          <a:ln>
            <a:noFill/>
          </a:ln>
        </p:spPr>
      </p:pic>
      <p:sp>
        <p:nvSpPr>
          <p:cNvPr id="233" name="Google Shape;233;g28cbf98a543_0_790"/>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1pPr>
            <a:lvl2pPr lvl="1"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2pPr>
            <a:lvl3pPr lvl="2"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3pPr>
            <a:lvl4pPr lvl="3"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4pPr>
            <a:lvl5pPr lvl="4"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5pPr>
            <a:lvl6pPr lvl="5"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6pPr>
            <a:lvl7pPr lvl="6"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7pPr>
            <a:lvl8pPr lvl="7"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8pPr>
            <a:lvl9pPr lvl="8" algn="l" rtl="0">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9pPr>
          </a:lstStyle>
          <a:p>
            <a:endParaRPr/>
          </a:p>
        </p:txBody>
      </p:sp>
      <p:pic>
        <p:nvPicPr>
          <p:cNvPr id="234" name="Google Shape;234;g28cbf98a543_0_790"/>
          <p:cNvPicPr preferRelativeResize="0"/>
          <p:nvPr/>
        </p:nvPicPr>
        <p:blipFill rotWithShape="1">
          <a:blip r:embed="rId3">
            <a:alphaModFix/>
          </a:blip>
          <a:srcRect/>
          <a:stretch/>
        </p:blipFill>
        <p:spPr>
          <a:xfrm>
            <a:off x="9753600" y="6093293"/>
            <a:ext cx="1828801" cy="37610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5"/>
        <p:cNvGrpSpPr/>
        <p:nvPr/>
      </p:nvGrpSpPr>
      <p:grpSpPr>
        <a:xfrm>
          <a:off x="0" y="0"/>
          <a:ext cx="0" cy="0"/>
          <a:chOff x="0" y="0"/>
          <a:chExt cx="0" cy="0"/>
        </a:xfrm>
      </p:grpSpPr>
      <p:sp>
        <p:nvSpPr>
          <p:cNvPr id="236" name="Google Shape;236;g28cbf98a543_0_79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37" name="Google Shape;237;g28cbf98a543_0_79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8" name="Google Shape;238;g28cbf98a543_0_7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39" name="Google Shape;239;g28cbf98a543_0_7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40" name="Google Shape;240;g28cbf98a543_0_7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1"/>
        <p:cNvGrpSpPr/>
        <p:nvPr/>
      </p:nvGrpSpPr>
      <p:grpSpPr>
        <a:xfrm>
          <a:off x="0" y="0"/>
          <a:ext cx="0" cy="0"/>
          <a:chOff x="0" y="0"/>
          <a:chExt cx="0" cy="0"/>
        </a:xfrm>
      </p:grpSpPr>
      <p:sp>
        <p:nvSpPr>
          <p:cNvPr id="242" name="Google Shape;242;g28cbf98a543_0_8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43" name="Google Shape;243;g28cbf98a543_0_80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4" name="Google Shape;244;g28cbf98a543_0_80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5" name="Google Shape;245;g28cbf98a543_0_8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46" name="Google Shape;246;g28cbf98a543_0_8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47" name="Google Shape;247;g28cbf98a543_0_8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8"/>
        <p:cNvGrpSpPr/>
        <p:nvPr/>
      </p:nvGrpSpPr>
      <p:grpSpPr>
        <a:xfrm>
          <a:off x="0" y="0"/>
          <a:ext cx="0" cy="0"/>
          <a:chOff x="0" y="0"/>
          <a:chExt cx="0" cy="0"/>
        </a:xfrm>
      </p:grpSpPr>
      <p:sp>
        <p:nvSpPr>
          <p:cNvPr id="249" name="Google Shape;249;g28cbf98a543_0_80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0" name="Google Shape;250;g28cbf98a543_0_808"/>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51" name="Google Shape;251;g28cbf98a543_0_808"/>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2" name="Google Shape;252;g28cbf98a543_0_808"/>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53" name="Google Shape;253;g28cbf98a543_0_808"/>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 name="Google Shape;254;g28cbf98a543_0_8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5" name="Google Shape;255;g28cbf98a543_0_8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6" name="Google Shape;256;g28cbf98a543_0_8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7"/>
        <p:cNvGrpSpPr/>
        <p:nvPr/>
      </p:nvGrpSpPr>
      <p:grpSpPr>
        <a:xfrm>
          <a:off x="0" y="0"/>
          <a:ext cx="0" cy="0"/>
          <a:chOff x="0" y="0"/>
          <a:chExt cx="0" cy="0"/>
        </a:xfrm>
      </p:grpSpPr>
      <p:sp>
        <p:nvSpPr>
          <p:cNvPr id="258" name="Google Shape;258;g28cbf98a543_0_8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9" name="Google Shape;259;g28cbf98a543_0_8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0" name="Google Shape;260;g28cbf98a543_0_8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1" name="Google Shape;261;g28cbf98a543_0_8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g24bddcc6270_1_80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2"/>
        <p:cNvGrpSpPr/>
        <p:nvPr/>
      </p:nvGrpSpPr>
      <p:grpSpPr>
        <a:xfrm>
          <a:off x="0" y="0"/>
          <a:ext cx="0" cy="0"/>
          <a:chOff x="0" y="0"/>
          <a:chExt cx="0" cy="0"/>
        </a:xfrm>
      </p:grpSpPr>
      <p:sp>
        <p:nvSpPr>
          <p:cNvPr id="263" name="Google Shape;263;g28cbf98a543_0_822"/>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4" name="Google Shape;264;g28cbf98a543_0_822"/>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1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65" name="Google Shape;265;g28cbf98a543_0_82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266" name="Google Shape;266;g28cbf98a543_0_8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7" name="Google Shape;267;g28cbf98a543_0_8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8" name="Google Shape;268;g28cbf98a543_0_8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9"/>
        <p:cNvGrpSpPr/>
        <p:nvPr/>
      </p:nvGrpSpPr>
      <p:grpSpPr>
        <a:xfrm>
          <a:off x="0" y="0"/>
          <a:ext cx="0" cy="0"/>
          <a:chOff x="0" y="0"/>
          <a:chExt cx="0" cy="0"/>
        </a:xfrm>
      </p:grpSpPr>
      <p:sp>
        <p:nvSpPr>
          <p:cNvPr id="270" name="Google Shape;270;g28cbf98a543_0_82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1" name="Google Shape;271;g28cbf98a543_0_829"/>
          <p:cNvSpPr>
            <a:spLocks noGrp="1"/>
          </p:cNvSpPr>
          <p:nvPr>
            <p:ph type="pic" idx="2"/>
          </p:nvPr>
        </p:nvSpPr>
        <p:spPr>
          <a:xfrm>
            <a:off x="5183188" y="987425"/>
            <a:ext cx="6172500" cy="4873500"/>
          </a:xfrm>
          <a:prstGeom prst="rect">
            <a:avLst/>
          </a:prstGeom>
          <a:noFill/>
          <a:ln>
            <a:noFill/>
          </a:ln>
        </p:spPr>
      </p:sp>
      <p:sp>
        <p:nvSpPr>
          <p:cNvPr id="272" name="Google Shape;272;g28cbf98a543_0_82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273" name="Google Shape;273;g28cbf98a543_0_8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4" name="Google Shape;274;g28cbf98a543_0_8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5" name="Google Shape;275;g28cbf98a543_0_8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6"/>
        <p:cNvGrpSpPr/>
        <p:nvPr/>
      </p:nvGrpSpPr>
      <p:grpSpPr>
        <a:xfrm>
          <a:off x="0" y="0"/>
          <a:ext cx="0" cy="0"/>
          <a:chOff x="0" y="0"/>
          <a:chExt cx="0" cy="0"/>
        </a:xfrm>
      </p:grpSpPr>
      <p:sp>
        <p:nvSpPr>
          <p:cNvPr id="277" name="Google Shape;277;g28cbf98a543_0_8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8" name="Google Shape;278;g28cbf98a543_0_836"/>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79" name="Google Shape;279;g28cbf98a543_0_8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0" name="Google Shape;280;g28cbf98a543_0_8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1" name="Google Shape;281;g28cbf98a543_0_8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2"/>
        <p:cNvGrpSpPr/>
        <p:nvPr/>
      </p:nvGrpSpPr>
      <p:grpSpPr>
        <a:xfrm>
          <a:off x="0" y="0"/>
          <a:ext cx="0" cy="0"/>
          <a:chOff x="0" y="0"/>
          <a:chExt cx="0" cy="0"/>
        </a:xfrm>
      </p:grpSpPr>
      <p:sp>
        <p:nvSpPr>
          <p:cNvPr id="283" name="Google Shape;283;g28cbf98a543_0_84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4" name="Google Shape;284;g28cbf98a543_0_84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85" name="Google Shape;285;g28cbf98a543_0_8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6" name="Google Shape;286;g28cbf98a543_0_8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7" name="Google Shape;287;g28cbf98a543_0_8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2"/>
        <p:cNvGrpSpPr/>
        <p:nvPr/>
      </p:nvGrpSpPr>
      <p:grpSpPr>
        <a:xfrm>
          <a:off x="0" y="0"/>
          <a:ext cx="0" cy="0"/>
          <a:chOff x="0" y="0"/>
          <a:chExt cx="0" cy="0"/>
        </a:xfrm>
      </p:grpSpPr>
      <p:sp>
        <p:nvSpPr>
          <p:cNvPr id="293" name="Google Shape;293;g24f9bd8bf3e_2_155"/>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94" name="Google Shape;294;g24f9bd8bf3e_2_155"/>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95" name="Google Shape;295;g24f9bd8bf3e_2_1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96"/>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7"/>
        <p:cNvGrpSpPr/>
        <p:nvPr/>
      </p:nvGrpSpPr>
      <p:grpSpPr>
        <a:xfrm>
          <a:off x="0" y="0"/>
          <a:ext cx="0" cy="0"/>
          <a:chOff x="0" y="0"/>
          <a:chExt cx="0" cy="0"/>
        </a:xfrm>
      </p:grpSpPr>
      <p:sp>
        <p:nvSpPr>
          <p:cNvPr id="298" name="Google Shape;298;g24f9bd8bf3e_2_1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9"/>
        <p:cNvGrpSpPr/>
        <p:nvPr/>
      </p:nvGrpSpPr>
      <p:grpSpPr>
        <a:xfrm>
          <a:off x="0" y="0"/>
          <a:ext cx="0" cy="0"/>
          <a:chOff x="0" y="0"/>
          <a:chExt cx="0" cy="0"/>
        </a:xfrm>
      </p:grpSpPr>
      <p:sp>
        <p:nvSpPr>
          <p:cNvPr id="300" name="Google Shape;300;g24f9bd8bf3e_2_15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1" name="Google Shape;301;g24f9bd8bf3e_2_1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2"/>
        <p:cNvGrpSpPr/>
        <p:nvPr/>
      </p:nvGrpSpPr>
      <p:grpSpPr>
        <a:xfrm>
          <a:off x="0" y="0"/>
          <a:ext cx="0" cy="0"/>
          <a:chOff x="0" y="0"/>
          <a:chExt cx="0" cy="0"/>
        </a:xfrm>
      </p:grpSpPr>
      <p:sp>
        <p:nvSpPr>
          <p:cNvPr id="303" name="Google Shape;303;g24f9bd8bf3e_2_16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4" name="Google Shape;304;g24f9bd8bf3e_2_16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05" name="Google Shape;305;g24f9bd8bf3e_2_1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6"/>
        <p:cNvGrpSpPr/>
        <p:nvPr/>
      </p:nvGrpSpPr>
      <p:grpSpPr>
        <a:xfrm>
          <a:off x="0" y="0"/>
          <a:ext cx="0" cy="0"/>
          <a:chOff x="0" y="0"/>
          <a:chExt cx="0" cy="0"/>
        </a:xfrm>
      </p:grpSpPr>
      <p:sp>
        <p:nvSpPr>
          <p:cNvPr id="307" name="Google Shape;307;g24f9bd8bf3e_2_16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8" name="Google Shape;308;g24f9bd8bf3e_2_16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09" name="Google Shape;309;g24f9bd8bf3e_2_16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10" name="Google Shape;310;g24f9bd8bf3e_2_1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g24bddcc6270_1_76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8" name="Google Shape;38;g24bddcc6270_1_7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1"/>
        <p:cNvGrpSpPr/>
        <p:nvPr/>
      </p:nvGrpSpPr>
      <p:grpSpPr>
        <a:xfrm>
          <a:off x="0" y="0"/>
          <a:ext cx="0" cy="0"/>
          <a:chOff x="0" y="0"/>
          <a:chExt cx="0" cy="0"/>
        </a:xfrm>
      </p:grpSpPr>
      <p:sp>
        <p:nvSpPr>
          <p:cNvPr id="312" name="Google Shape;312;g24f9bd8bf3e_2_1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3" name="Google Shape;313;g24f9bd8bf3e_2_17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4"/>
        <p:cNvGrpSpPr/>
        <p:nvPr/>
      </p:nvGrpSpPr>
      <p:grpSpPr>
        <a:xfrm>
          <a:off x="0" y="0"/>
          <a:ext cx="0" cy="0"/>
          <a:chOff x="0" y="0"/>
          <a:chExt cx="0" cy="0"/>
        </a:xfrm>
      </p:grpSpPr>
      <p:sp>
        <p:nvSpPr>
          <p:cNvPr id="315" name="Google Shape;315;g24f9bd8bf3e_2_174"/>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16" name="Google Shape;316;g24f9bd8bf3e_2_174"/>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17" name="Google Shape;317;g24f9bd8bf3e_2_1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8"/>
        <p:cNvGrpSpPr/>
        <p:nvPr/>
      </p:nvGrpSpPr>
      <p:grpSpPr>
        <a:xfrm>
          <a:off x="0" y="0"/>
          <a:ext cx="0" cy="0"/>
          <a:chOff x="0" y="0"/>
          <a:chExt cx="0" cy="0"/>
        </a:xfrm>
      </p:grpSpPr>
      <p:sp>
        <p:nvSpPr>
          <p:cNvPr id="319" name="Google Shape;319;g24f9bd8bf3e_2_178"/>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320" name="Google Shape;320;g24f9bd8bf3e_2_17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1"/>
        <p:cNvGrpSpPr/>
        <p:nvPr/>
      </p:nvGrpSpPr>
      <p:grpSpPr>
        <a:xfrm>
          <a:off x="0" y="0"/>
          <a:ext cx="0" cy="0"/>
          <a:chOff x="0" y="0"/>
          <a:chExt cx="0" cy="0"/>
        </a:xfrm>
      </p:grpSpPr>
      <p:sp>
        <p:nvSpPr>
          <p:cNvPr id="322" name="Google Shape;322;g24f9bd8bf3e_2_18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24f9bd8bf3e_2_181"/>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24" name="Google Shape;324;g24f9bd8bf3e_2_181"/>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5" name="Google Shape;325;g24f9bd8bf3e_2_181"/>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26" name="Google Shape;326;g24f9bd8bf3e_2_1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7"/>
        <p:cNvGrpSpPr/>
        <p:nvPr/>
      </p:nvGrpSpPr>
      <p:grpSpPr>
        <a:xfrm>
          <a:off x="0" y="0"/>
          <a:ext cx="0" cy="0"/>
          <a:chOff x="0" y="0"/>
          <a:chExt cx="0" cy="0"/>
        </a:xfrm>
      </p:grpSpPr>
      <p:sp>
        <p:nvSpPr>
          <p:cNvPr id="328" name="Google Shape;328;g24f9bd8bf3e_2_187"/>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329" name="Google Shape;329;g24f9bd8bf3e_2_1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0"/>
        <p:cNvGrpSpPr/>
        <p:nvPr/>
      </p:nvGrpSpPr>
      <p:grpSpPr>
        <a:xfrm>
          <a:off x="0" y="0"/>
          <a:ext cx="0" cy="0"/>
          <a:chOff x="0" y="0"/>
          <a:chExt cx="0" cy="0"/>
        </a:xfrm>
      </p:grpSpPr>
      <p:sp>
        <p:nvSpPr>
          <p:cNvPr id="331" name="Google Shape;331;g24f9bd8bf3e_2_190"/>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32" name="Google Shape;332;g24f9bd8bf3e_2_190"/>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333" name="Google Shape;333;g24f9bd8bf3e_2_1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4"/>
        <p:cNvGrpSpPr/>
        <p:nvPr/>
      </p:nvGrpSpPr>
      <p:grpSpPr>
        <a:xfrm>
          <a:off x="0" y="0"/>
          <a:ext cx="0" cy="0"/>
          <a:chOff x="0" y="0"/>
          <a:chExt cx="0" cy="0"/>
        </a:xfrm>
      </p:grpSpPr>
      <p:sp>
        <p:nvSpPr>
          <p:cNvPr id="335" name="Google Shape;335;g24f9bd8bf3e_2_194"/>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Poppins"/>
                <a:ea typeface="Poppins"/>
                <a:cs typeface="Poppins"/>
                <a:sym typeface="Poppins"/>
              </a:defRPr>
            </a:lvl1pPr>
            <a:lvl2pPr lvl="1" algn="l">
              <a:lnSpc>
                <a:spcPct val="100000"/>
              </a:lnSpc>
              <a:spcBef>
                <a:spcPts val="0"/>
              </a:spcBef>
              <a:spcAft>
                <a:spcPts val="0"/>
              </a:spcAft>
              <a:buSzPts val="1500"/>
              <a:buFont typeface="Arial"/>
              <a:buNone/>
              <a:defRPr sz="1900"/>
            </a:lvl2pPr>
            <a:lvl3pPr lvl="2" algn="l">
              <a:lnSpc>
                <a:spcPct val="100000"/>
              </a:lnSpc>
              <a:spcBef>
                <a:spcPts val="0"/>
              </a:spcBef>
              <a:spcAft>
                <a:spcPts val="0"/>
              </a:spcAft>
              <a:buSzPts val="1500"/>
              <a:buFont typeface="Arial"/>
              <a:buNone/>
              <a:defRPr sz="1900"/>
            </a:lvl3pPr>
            <a:lvl4pPr lvl="3" algn="l">
              <a:lnSpc>
                <a:spcPct val="100000"/>
              </a:lnSpc>
              <a:spcBef>
                <a:spcPts val="0"/>
              </a:spcBef>
              <a:spcAft>
                <a:spcPts val="0"/>
              </a:spcAft>
              <a:buSzPts val="1500"/>
              <a:buFont typeface="Arial"/>
              <a:buNone/>
              <a:defRPr sz="1900"/>
            </a:lvl4pPr>
            <a:lvl5pPr lvl="4" algn="l">
              <a:lnSpc>
                <a:spcPct val="100000"/>
              </a:lnSpc>
              <a:spcBef>
                <a:spcPts val="0"/>
              </a:spcBef>
              <a:spcAft>
                <a:spcPts val="0"/>
              </a:spcAft>
              <a:buSzPts val="1500"/>
              <a:buFont typeface="Arial"/>
              <a:buNone/>
              <a:defRPr sz="1900"/>
            </a:lvl5pPr>
            <a:lvl6pPr lvl="5" algn="l">
              <a:lnSpc>
                <a:spcPct val="100000"/>
              </a:lnSpc>
              <a:spcBef>
                <a:spcPts val="0"/>
              </a:spcBef>
              <a:spcAft>
                <a:spcPts val="0"/>
              </a:spcAft>
              <a:buSzPts val="1500"/>
              <a:buFont typeface="Arial"/>
              <a:buNone/>
              <a:defRPr sz="1900"/>
            </a:lvl6pPr>
            <a:lvl7pPr lvl="6" algn="l">
              <a:lnSpc>
                <a:spcPct val="100000"/>
              </a:lnSpc>
              <a:spcBef>
                <a:spcPts val="0"/>
              </a:spcBef>
              <a:spcAft>
                <a:spcPts val="0"/>
              </a:spcAft>
              <a:buSzPts val="1500"/>
              <a:buFont typeface="Arial"/>
              <a:buNone/>
              <a:defRPr sz="1900"/>
            </a:lvl7pPr>
            <a:lvl8pPr lvl="7" algn="l">
              <a:lnSpc>
                <a:spcPct val="100000"/>
              </a:lnSpc>
              <a:spcBef>
                <a:spcPts val="0"/>
              </a:spcBef>
              <a:spcAft>
                <a:spcPts val="0"/>
              </a:spcAft>
              <a:buSzPts val="1500"/>
              <a:buFont typeface="Arial"/>
              <a:buNone/>
              <a:defRPr sz="1900"/>
            </a:lvl8pPr>
            <a:lvl9pPr lvl="8" algn="l">
              <a:lnSpc>
                <a:spcPct val="100000"/>
              </a:lnSpc>
              <a:spcBef>
                <a:spcPts val="0"/>
              </a:spcBef>
              <a:spcAft>
                <a:spcPts val="0"/>
              </a:spcAft>
              <a:buSzPts val="1500"/>
              <a:buFont typeface="Arial"/>
              <a:buNone/>
              <a:defRPr sz="1900"/>
            </a:lvl9pPr>
          </a:lstStyle>
          <a:p>
            <a:endParaRPr/>
          </a:p>
        </p:txBody>
      </p:sp>
      <p:sp>
        <p:nvSpPr>
          <p:cNvPr id="336" name="Google Shape;336;g24f9bd8bf3e_2_194"/>
          <p:cNvSpPr>
            <a:spLocks noGrp="1"/>
          </p:cNvSpPr>
          <p:nvPr>
            <p:ph type="pic" idx="2"/>
          </p:nvPr>
        </p:nvSpPr>
        <p:spPr>
          <a:xfrm>
            <a:off x="5183188" y="987425"/>
            <a:ext cx="6172500" cy="4873500"/>
          </a:xfrm>
          <a:prstGeom prst="rect">
            <a:avLst/>
          </a:prstGeom>
          <a:noFill/>
          <a:ln>
            <a:noFill/>
          </a:ln>
        </p:spPr>
      </p:sp>
      <p:sp>
        <p:nvSpPr>
          <p:cNvPr id="337" name="Google Shape;337;g24f9bd8bf3e_2_19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chemeClr val="dk1"/>
              </a:buClr>
              <a:buSzPts val="1600"/>
              <a:buFont typeface="Arial"/>
              <a:buNone/>
              <a:defRPr sz="1600" b="0" i="0" u="none" strike="noStrike" cap="none">
                <a:solidFill>
                  <a:schemeClr val="dk1"/>
                </a:solidFill>
                <a:latin typeface="Poppins"/>
                <a:ea typeface="Poppins"/>
                <a:cs typeface="Poppins"/>
                <a:sym typeface="Poppins"/>
              </a:defRPr>
            </a:lvl1pPr>
            <a:lvl2pPr marL="914400" marR="0" lvl="1" indent="-228600" algn="l">
              <a:lnSpc>
                <a:spcPct val="90000"/>
              </a:lnSpc>
              <a:spcBef>
                <a:spcPts val="500"/>
              </a:spcBef>
              <a:spcAft>
                <a:spcPts val="0"/>
              </a:spcAft>
              <a:buClr>
                <a:schemeClr val="dk1"/>
              </a:buClr>
              <a:buSzPts val="1500"/>
              <a:buFont typeface="Arial"/>
              <a:buNone/>
              <a:defRPr sz="1500" b="0" i="0" u="none" strike="noStrike" cap="none">
                <a:solidFill>
                  <a:schemeClr val="dk1"/>
                </a:solidFill>
                <a:latin typeface="Poppins"/>
                <a:ea typeface="Poppins"/>
                <a:cs typeface="Poppins"/>
                <a:sym typeface="Poppins"/>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Poppins"/>
                <a:ea typeface="Poppins"/>
                <a:cs typeface="Poppins"/>
                <a:sym typeface="Poppins"/>
              </a:defRPr>
            </a:lvl3pPr>
            <a:lvl4pPr marL="1828800" marR="0" lvl="3"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4pPr>
            <a:lvl5pPr marL="2286000" marR="0" lvl="4"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5pPr>
            <a:lvl6pPr marL="2743200" marR="0" lvl="5"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6pPr>
            <a:lvl7pPr marL="3200400" marR="0" lvl="6"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7pPr>
            <a:lvl8pPr marL="3657600" marR="0" lvl="7"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8pPr>
            <a:lvl9pPr marL="4114800" marR="0" lvl="8" indent="-228600" algn="l">
              <a:lnSpc>
                <a:spcPct val="90000"/>
              </a:lnSpc>
              <a:spcBef>
                <a:spcPts val="500"/>
              </a:spcBef>
              <a:spcAft>
                <a:spcPts val="0"/>
              </a:spcAft>
              <a:buClr>
                <a:schemeClr val="dk1"/>
              </a:buClr>
              <a:buSzPts val="1100"/>
              <a:buFont typeface="Arial"/>
              <a:buNone/>
              <a:defRPr sz="1100" b="0" i="0" u="none" strike="noStrike" cap="none">
                <a:solidFill>
                  <a:schemeClr val="dk1"/>
                </a:solidFill>
                <a:latin typeface="Poppins"/>
                <a:ea typeface="Poppins"/>
                <a:cs typeface="Poppins"/>
                <a:sym typeface="Poppins"/>
              </a:defRPr>
            </a:lvl9pPr>
          </a:lstStyle>
          <a:p>
            <a:endParaRPr/>
          </a:p>
        </p:txBody>
      </p:sp>
      <p:sp>
        <p:nvSpPr>
          <p:cNvPr id="338" name="Google Shape;338;g24f9bd8bf3e_2_1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9pPr>
          </a:lstStyle>
          <a:p>
            <a:endParaRPr/>
          </a:p>
        </p:txBody>
      </p:sp>
      <p:sp>
        <p:nvSpPr>
          <p:cNvPr id="339" name="Google Shape;339;g24f9bd8bf3e_2_1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1500"/>
              <a:buFont typeface="Poppins"/>
              <a:buNone/>
              <a:defRPr sz="1900" b="0" i="0" u="none" strike="noStrike" cap="none">
                <a:solidFill>
                  <a:schemeClr val="dk1"/>
                </a:solidFill>
                <a:latin typeface="Poppins"/>
                <a:ea typeface="Poppins"/>
                <a:cs typeface="Poppins"/>
                <a:sym typeface="Poppins"/>
              </a:defRPr>
            </a:lvl9pPr>
          </a:lstStyle>
          <a:p>
            <a:endParaRPr/>
          </a:p>
        </p:txBody>
      </p:sp>
      <p:sp>
        <p:nvSpPr>
          <p:cNvPr id="340" name="Google Shape;340;g24f9bd8bf3e_2_1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lide #1">
  <p:cSld name="Slide #1">
    <p:spTree>
      <p:nvGrpSpPr>
        <p:cNvPr id="1" name="Shape 341"/>
        <p:cNvGrpSpPr/>
        <p:nvPr/>
      </p:nvGrpSpPr>
      <p:grpSpPr>
        <a:xfrm>
          <a:off x="0" y="0"/>
          <a:ext cx="0" cy="0"/>
          <a:chOff x="0" y="0"/>
          <a:chExt cx="0" cy="0"/>
        </a:xfrm>
      </p:grpSpPr>
    </p:spTree>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2"/>
        <p:cNvGrpSpPr/>
        <p:nvPr/>
      </p:nvGrpSpPr>
      <p:grpSpPr>
        <a:xfrm>
          <a:off x="0" y="0"/>
          <a:ext cx="0" cy="0"/>
          <a:chOff x="0" y="0"/>
          <a:chExt cx="0" cy="0"/>
        </a:xfrm>
      </p:grpSpPr>
      <p:sp>
        <p:nvSpPr>
          <p:cNvPr id="343" name="Google Shape;343;g24f9bd8bf3e_2_2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dk1"/>
              </a:buClr>
              <a:buSzPts val="4400"/>
              <a:buFont typeface="Poppins"/>
              <a:buNone/>
              <a:defRPr sz="4400" b="0" i="0" u="none" strike="noStrike" cap="none">
                <a:solidFill>
                  <a:schemeClr val="dk1"/>
                </a:solidFill>
                <a:latin typeface="Poppins"/>
                <a:ea typeface="Poppins"/>
                <a:cs typeface="Poppins"/>
                <a:sym typeface="Poppins"/>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a:endParaRPr/>
          </a:p>
        </p:txBody>
      </p:sp>
      <p:sp>
        <p:nvSpPr>
          <p:cNvPr id="344" name="Google Shape;344;g24f9bd8bf3e_2_20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Poppins"/>
                <a:ea typeface="Poppins"/>
                <a:cs typeface="Poppins"/>
                <a:sym typeface="Poppins"/>
              </a:defRPr>
            </a:lvl1pPr>
            <a:lvl2pPr marL="914400" marR="0" lvl="1" indent="-381000" algn="l">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Poppins"/>
                <a:ea typeface="Poppins"/>
                <a:cs typeface="Poppins"/>
                <a:sym typeface="Poppins"/>
              </a:defRPr>
            </a:lvl2pPr>
            <a:lvl3pPr marL="1371600" marR="0" lvl="2" indent="-355600" algn="l">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Poppins"/>
                <a:ea typeface="Poppins"/>
                <a:cs typeface="Poppins"/>
                <a:sym typeface="Poppins"/>
              </a:defRPr>
            </a:lvl3pPr>
            <a:lvl4pPr marL="1828800" marR="0" lvl="3"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4pPr>
            <a:lvl5pPr marL="2286000" marR="0" lvl="4"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5pPr>
            <a:lvl6pPr marL="2743200" marR="0" lvl="5"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6pPr>
            <a:lvl7pPr marL="3200400" marR="0" lvl="6"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7pPr>
            <a:lvl8pPr marL="3657600" marR="0" lvl="7" indent="-349250" algn="l">
              <a:lnSpc>
                <a:spcPct val="90000"/>
              </a:lnSpc>
              <a:spcBef>
                <a:spcPts val="1600"/>
              </a:spcBef>
              <a:spcAft>
                <a:spcPts val="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8pPr>
            <a:lvl9pPr marL="4114800" marR="0" lvl="8" indent="-349250" algn="l">
              <a:lnSpc>
                <a:spcPct val="90000"/>
              </a:lnSpc>
              <a:spcBef>
                <a:spcPts val="1600"/>
              </a:spcBef>
              <a:spcAft>
                <a:spcPts val="1600"/>
              </a:spcAft>
              <a:buClr>
                <a:schemeClr val="dk1"/>
              </a:buClr>
              <a:buSzPts val="1900"/>
              <a:buFont typeface="Arial"/>
              <a:buChar char="•"/>
              <a:defRPr sz="1900" b="0" i="0" u="none" strike="noStrike" cap="none">
                <a:solidFill>
                  <a:schemeClr val="dk1"/>
                </a:solidFill>
                <a:latin typeface="Poppins"/>
                <a:ea typeface="Poppins"/>
                <a:cs typeface="Poppins"/>
                <a:sym typeface="Poppins"/>
              </a:defRPr>
            </a:lvl9pPr>
          </a:lstStyle>
          <a:p>
            <a:endParaRPr/>
          </a:p>
        </p:txBody>
      </p:sp>
      <p:sp>
        <p:nvSpPr>
          <p:cNvPr id="345" name="Google Shape;345;g24f9bd8bf3e_2_2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9pPr>
          </a:lstStyle>
          <a:p>
            <a:endParaRPr/>
          </a:p>
        </p:txBody>
      </p:sp>
      <p:sp>
        <p:nvSpPr>
          <p:cNvPr id="346" name="Google Shape;346;g24f9bd8bf3e_2_2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Poppins"/>
                <a:ea typeface="Poppins"/>
                <a:cs typeface="Poppins"/>
                <a:sym typeface="Poppins"/>
              </a:defRPr>
            </a:lvl9pPr>
          </a:lstStyle>
          <a:p>
            <a:endParaRPr/>
          </a:p>
        </p:txBody>
      </p:sp>
      <p:sp>
        <p:nvSpPr>
          <p:cNvPr id="347" name="Google Shape;347;g24f9bd8bf3e_2_2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rm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chemeClr val="dk1"/>
                </a:solidFill>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348"/>
        <p:cNvGrpSpPr/>
        <p:nvPr/>
      </p:nvGrpSpPr>
      <p:grpSpPr>
        <a:xfrm>
          <a:off x="0" y="0"/>
          <a:ext cx="0" cy="0"/>
          <a:chOff x="0" y="0"/>
          <a:chExt cx="0" cy="0"/>
        </a:xfrm>
      </p:grpSpPr>
      <p:sp>
        <p:nvSpPr>
          <p:cNvPr id="349" name="Google Shape;349;g24f9bd8bf3e_2_208"/>
          <p:cNvSpPr>
            <a:spLocks noGrp="1"/>
          </p:cNvSpPr>
          <p:nvPr>
            <p:ph type="pic" idx="2"/>
          </p:nvPr>
        </p:nvSpPr>
        <p:spPr>
          <a:xfrm>
            <a:off x="3989196" y="0"/>
            <a:ext cx="8202900" cy="3567300"/>
          </a:xfrm>
          <a:prstGeom prst="rect">
            <a:avLst/>
          </a:prstGeom>
          <a:solidFill>
            <a:srgbClr val="F2F2F2">
              <a:alpha val="23921"/>
            </a:srgbClr>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g24bddcc6270_1_77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1" name="Google Shape;41;g24bddcc6270_1_772"/>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42" name="Google Shape;42;g24bddcc6270_1_772"/>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43" name="Google Shape;43;g24bddcc6270_1_77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50"/>
        <p:cNvGrpSpPr/>
        <p:nvPr/>
      </p:nvGrpSpPr>
      <p:grpSpPr>
        <a:xfrm>
          <a:off x="0" y="0"/>
          <a:ext cx="0" cy="0"/>
          <a:chOff x="0" y="0"/>
          <a:chExt cx="0" cy="0"/>
        </a:xfrm>
      </p:grpSpPr>
      <p:sp>
        <p:nvSpPr>
          <p:cNvPr id="351" name="Google Shape;351;g24f9bd8bf3e_2_210"/>
          <p:cNvSpPr>
            <a:spLocks noGrp="1"/>
          </p:cNvSpPr>
          <p:nvPr>
            <p:ph type="pic" idx="2"/>
          </p:nvPr>
        </p:nvSpPr>
        <p:spPr>
          <a:xfrm>
            <a:off x="6547204" y="0"/>
            <a:ext cx="6161100" cy="68580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52"/>
        <p:cNvGrpSpPr/>
        <p:nvPr/>
      </p:nvGrpSpPr>
      <p:grpSpPr>
        <a:xfrm>
          <a:off x="0" y="0"/>
          <a:ext cx="0" cy="0"/>
          <a:chOff x="0" y="0"/>
          <a:chExt cx="0" cy="0"/>
        </a:xfrm>
      </p:grpSpPr>
      <p:sp>
        <p:nvSpPr>
          <p:cNvPr id="353" name="Google Shape;353;g24f9bd8bf3e_2_212"/>
          <p:cNvSpPr>
            <a:spLocks noGrp="1"/>
          </p:cNvSpPr>
          <p:nvPr>
            <p:ph type="pic" idx="2"/>
          </p:nvPr>
        </p:nvSpPr>
        <p:spPr>
          <a:xfrm>
            <a:off x="0" y="0"/>
            <a:ext cx="12192000" cy="6858000"/>
          </a:xfrm>
          <a:prstGeom prst="rect">
            <a:avLst/>
          </a:prstGeom>
          <a:noFill/>
          <a:ln>
            <a:noFill/>
          </a:ln>
        </p:spPr>
      </p:sp>
      <p:sp>
        <p:nvSpPr>
          <p:cNvPr id="354" name="Google Shape;354;g24f9bd8bf3e_2_212"/>
          <p:cNvSpPr/>
          <p:nvPr/>
        </p:nvSpPr>
        <p:spPr>
          <a:xfrm>
            <a:off x="5648831" y="728955"/>
            <a:ext cx="1601100" cy="1601100"/>
          </a:xfrm>
          <a:prstGeom prst="ellipse">
            <a:avLst/>
          </a:prstGeom>
          <a:solidFill>
            <a:schemeClr val="lt1"/>
          </a:solidFill>
          <a:ln>
            <a:noFill/>
          </a:ln>
          <a:effectLst>
            <a:outerShdw blurRad="139700" algn="ctr" rotWithShape="0">
              <a:srgbClr val="262626">
                <a:alpha val="2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oppins"/>
              <a:ea typeface="Poppins"/>
              <a:cs typeface="Poppins"/>
              <a:sym typeface="Poppins"/>
            </a:endParaRPr>
          </a:p>
        </p:txBody>
      </p:sp>
      <p:sp>
        <p:nvSpPr>
          <p:cNvPr id="355" name="Google Shape;355;g24f9bd8bf3e_2_212"/>
          <p:cNvSpPr/>
          <p:nvPr/>
        </p:nvSpPr>
        <p:spPr>
          <a:xfrm>
            <a:off x="5648831" y="2673674"/>
            <a:ext cx="1690500" cy="1690500"/>
          </a:xfrm>
          <a:prstGeom prst="ellipse">
            <a:avLst/>
          </a:prstGeom>
          <a:solidFill>
            <a:schemeClr val="lt1"/>
          </a:solidFill>
          <a:ln>
            <a:noFill/>
          </a:ln>
          <a:effectLst>
            <a:outerShdw blurRad="139700" algn="ctr" rotWithShape="0">
              <a:srgbClr val="262626">
                <a:alpha val="2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oppins"/>
              <a:ea typeface="Poppins"/>
              <a:cs typeface="Poppins"/>
              <a:sym typeface="Poppins"/>
            </a:endParaRPr>
          </a:p>
        </p:txBody>
      </p:sp>
      <p:sp>
        <p:nvSpPr>
          <p:cNvPr id="356" name="Google Shape;356;g24f9bd8bf3e_2_212"/>
          <p:cNvSpPr>
            <a:spLocks noGrp="1"/>
          </p:cNvSpPr>
          <p:nvPr>
            <p:ph type="pic" idx="3"/>
          </p:nvPr>
        </p:nvSpPr>
        <p:spPr>
          <a:xfrm>
            <a:off x="5648831" y="4622725"/>
            <a:ext cx="1601100" cy="1601100"/>
          </a:xfrm>
          <a:prstGeom prst="rect">
            <a:avLst/>
          </a:prstGeom>
          <a:noFill/>
          <a:ln>
            <a:noFill/>
          </a:ln>
        </p:spPr>
      </p:sp>
      <p:sp>
        <p:nvSpPr>
          <p:cNvPr id="357" name="Google Shape;357;g24f9bd8bf3e_2_212"/>
          <p:cNvSpPr>
            <a:spLocks noGrp="1"/>
          </p:cNvSpPr>
          <p:nvPr>
            <p:ph type="pic" idx="4"/>
          </p:nvPr>
        </p:nvSpPr>
        <p:spPr>
          <a:xfrm>
            <a:off x="5648831" y="2718186"/>
            <a:ext cx="1601100" cy="1601100"/>
          </a:xfrm>
          <a:prstGeom prst="rect">
            <a:avLst/>
          </a:prstGeom>
          <a:noFill/>
          <a:ln>
            <a:noFill/>
          </a:ln>
        </p:spPr>
      </p:sp>
      <p:sp>
        <p:nvSpPr>
          <p:cNvPr id="358" name="Google Shape;358;g24f9bd8bf3e_2_212"/>
          <p:cNvSpPr>
            <a:spLocks noGrp="1"/>
          </p:cNvSpPr>
          <p:nvPr>
            <p:ph type="pic" idx="5"/>
          </p:nvPr>
        </p:nvSpPr>
        <p:spPr>
          <a:xfrm>
            <a:off x="5648831" y="728955"/>
            <a:ext cx="1601100" cy="1601100"/>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59"/>
        <p:cNvGrpSpPr/>
        <p:nvPr/>
      </p:nvGrpSpPr>
      <p:grpSpPr>
        <a:xfrm>
          <a:off x="0" y="0"/>
          <a:ext cx="0" cy="0"/>
          <a:chOff x="0" y="0"/>
          <a:chExt cx="0" cy="0"/>
        </a:xfrm>
      </p:grpSpPr>
      <p:sp>
        <p:nvSpPr>
          <p:cNvPr id="360" name="Google Shape;360;g24f9bd8bf3e_2_219"/>
          <p:cNvSpPr>
            <a:spLocks noGrp="1"/>
          </p:cNvSpPr>
          <p:nvPr>
            <p:ph type="pic" idx="2"/>
          </p:nvPr>
        </p:nvSpPr>
        <p:spPr>
          <a:xfrm>
            <a:off x="1520687" y="0"/>
            <a:ext cx="4202100" cy="6858000"/>
          </a:xfrm>
          <a:prstGeom prst="rect">
            <a:avLst/>
          </a:prstGeom>
          <a:noFill/>
          <a:ln>
            <a:noFill/>
          </a:ln>
        </p:spPr>
      </p:sp>
      <p:sp>
        <p:nvSpPr>
          <p:cNvPr id="361" name="Google Shape;361;g24f9bd8bf3e_2_219"/>
          <p:cNvSpPr>
            <a:spLocks noGrp="1"/>
          </p:cNvSpPr>
          <p:nvPr>
            <p:ph type="pic" idx="3"/>
          </p:nvPr>
        </p:nvSpPr>
        <p:spPr>
          <a:xfrm>
            <a:off x="5722697" y="0"/>
            <a:ext cx="6469200" cy="34293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62"/>
        <p:cNvGrpSpPr/>
        <p:nvPr/>
      </p:nvGrpSpPr>
      <p:grpSpPr>
        <a:xfrm>
          <a:off x="0" y="0"/>
          <a:ext cx="0" cy="0"/>
          <a:chOff x="0" y="0"/>
          <a:chExt cx="0" cy="0"/>
        </a:xfrm>
      </p:grpSpPr>
      <p:sp>
        <p:nvSpPr>
          <p:cNvPr id="363" name="Google Shape;363;g24f9bd8bf3e_2_222"/>
          <p:cNvSpPr>
            <a:spLocks noGrp="1"/>
          </p:cNvSpPr>
          <p:nvPr>
            <p:ph type="pic" idx="2"/>
          </p:nvPr>
        </p:nvSpPr>
        <p:spPr>
          <a:xfrm>
            <a:off x="0" y="-19878"/>
            <a:ext cx="12192000" cy="68580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0"/>
        <p:cNvGrpSpPr/>
        <p:nvPr/>
      </p:nvGrpSpPr>
      <p:grpSpPr>
        <a:xfrm>
          <a:off x="0" y="0"/>
          <a:ext cx="0" cy="0"/>
          <a:chOff x="0" y="0"/>
          <a:chExt cx="0" cy="0"/>
        </a:xfrm>
      </p:grpSpPr>
      <p:sp>
        <p:nvSpPr>
          <p:cNvPr id="371" name="Google Shape;371;g28cbf98a543_0_8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2" name="Google Shape;372;g28cbf98a543_0_8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3" name="Google Shape;373;g28cbf98a543_0_8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4" name="Google Shape;374;g28cbf98a543_0_8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5" name="Google Shape;375;g28cbf98a543_0_8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6"/>
        <p:cNvGrpSpPr/>
        <p:nvPr/>
      </p:nvGrpSpPr>
      <p:grpSpPr>
        <a:xfrm>
          <a:off x="0" y="0"/>
          <a:ext cx="0" cy="0"/>
          <a:chOff x="0" y="0"/>
          <a:chExt cx="0" cy="0"/>
        </a:xfrm>
      </p:grpSpPr>
      <p:sp>
        <p:nvSpPr>
          <p:cNvPr id="377" name="Google Shape;377;g28cbf98a543_0_86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8" name="Google Shape;378;g28cbf98a543_0_86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9" name="Google Shape;379;g28cbf98a543_0_8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0" name="Google Shape;380;g28cbf98a543_0_8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1" name="Google Shape;381;g28cbf98a543_0_8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2"/>
        <p:cNvGrpSpPr/>
        <p:nvPr/>
      </p:nvGrpSpPr>
      <p:grpSpPr>
        <a:xfrm>
          <a:off x="0" y="0"/>
          <a:ext cx="0" cy="0"/>
          <a:chOff x="0" y="0"/>
          <a:chExt cx="0" cy="0"/>
        </a:xfrm>
      </p:grpSpPr>
      <p:sp>
        <p:nvSpPr>
          <p:cNvPr id="383" name="Google Shape;383;g28cbf98a543_0_8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4" name="Google Shape;384;g28cbf98a543_0_8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5" name="Google Shape;385;g28cbf98a543_0_8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6"/>
        <p:cNvGrpSpPr/>
        <p:nvPr/>
      </p:nvGrpSpPr>
      <p:grpSpPr>
        <a:xfrm>
          <a:off x="0" y="0"/>
          <a:ext cx="0" cy="0"/>
          <a:chOff x="0" y="0"/>
          <a:chExt cx="0" cy="0"/>
        </a:xfrm>
      </p:grpSpPr>
      <p:sp>
        <p:nvSpPr>
          <p:cNvPr id="387" name="Google Shape;387;g28cbf98a543_0_8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8" name="Google Shape;388;g28cbf98a543_0_87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89" name="Google Shape;389;g28cbf98a543_0_8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90" name="Google Shape;390;g28cbf98a543_0_8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1" name="Google Shape;391;g28cbf98a543_0_8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2" name="Google Shape;392;g28cbf98a543_0_8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393"/>
        <p:cNvGrpSpPr/>
        <p:nvPr/>
      </p:nvGrpSpPr>
      <p:grpSpPr>
        <a:xfrm>
          <a:off x="0" y="0"/>
          <a:ext cx="0" cy="0"/>
          <a:chOff x="0" y="0"/>
          <a:chExt cx="0" cy="0"/>
        </a:xfrm>
      </p:grpSpPr>
      <p:sp>
        <p:nvSpPr>
          <p:cNvPr id="394" name="Google Shape;394;g28cbf98a543_0_877"/>
          <p:cNvSpPr txBox="1">
            <a:spLocks noGrp="1"/>
          </p:cNvSpPr>
          <p:nvPr>
            <p:ph type="ctrTitle"/>
          </p:nvPr>
        </p:nvSpPr>
        <p:spPr>
          <a:xfrm>
            <a:off x="794467" y="3874951"/>
            <a:ext cx="8205900" cy="15840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7700"/>
              <a:buNone/>
              <a:defRPr sz="7700"/>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a:endParaRPr/>
          </a:p>
        </p:txBody>
      </p:sp>
      <p:sp>
        <p:nvSpPr>
          <p:cNvPr id="395" name="Google Shape;395;g28cbf98a543_0_877"/>
          <p:cNvSpPr/>
          <p:nvPr/>
        </p:nvSpPr>
        <p:spPr>
          <a:xfrm>
            <a:off x="794467" y="5857225"/>
            <a:ext cx="8022300" cy="1683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6"/>
        <p:cNvGrpSpPr/>
        <p:nvPr/>
      </p:nvGrpSpPr>
      <p:grpSpPr>
        <a:xfrm>
          <a:off x="0" y="0"/>
          <a:ext cx="0" cy="0"/>
          <a:chOff x="0" y="0"/>
          <a:chExt cx="0" cy="0"/>
        </a:xfrm>
      </p:grpSpPr>
      <p:sp>
        <p:nvSpPr>
          <p:cNvPr id="397" name="Google Shape;397;g28cbf98a543_0_880"/>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8" name="Google Shape;398;g28cbf98a543_0_880"/>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9" name="Google Shape;399;g28cbf98a543_0_88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400" name="Google Shape;400;g28cbf98a543_0_8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01" name="Google Shape;401;g28cbf98a543_0_8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02" name="Google Shape;402;g28cbf98a543_0_8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g24bddcc6270_1_77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6" name="Google Shape;46;g24bddcc6270_1_7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3"/>
        <p:cNvGrpSpPr/>
        <p:nvPr/>
      </p:nvGrpSpPr>
      <p:grpSpPr>
        <a:xfrm>
          <a:off x="0" y="0"/>
          <a:ext cx="0" cy="0"/>
          <a:chOff x="0" y="0"/>
          <a:chExt cx="0" cy="0"/>
        </a:xfrm>
      </p:grpSpPr>
      <p:sp>
        <p:nvSpPr>
          <p:cNvPr id="404" name="Google Shape;404;g28cbf98a543_0_88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05" name="Google Shape;405;g28cbf98a543_0_887"/>
          <p:cNvSpPr>
            <a:spLocks noGrp="1"/>
          </p:cNvSpPr>
          <p:nvPr>
            <p:ph type="pic" idx="2"/>
          </p:nvPr>
        </p:nvSpPr>
        <p:spPr>
          <a:xfrm>
            <a:off x="5183188" y="987425"/>
            <a:ext cx="6172500" cy="4873500"/>
          </a:xfrm>
          <a:prstGeom prst="rect">
            <a:avLst/>
          </a:prstGeom>
          <a:noFill/>
          <a:ln>
            <a:noFill/>
          </a:ln>
        </p:spPr>
      </p:sp>
      <p:sp>
        <p:nvSpPr>
          <p:cNvPr id="406" name="Google Shape;406;g28cbf98a543_0_88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407" name="Google Shape;407;g28cbf98a543_0_8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08" name="Google Shape;408;g28cbf98a543_0_8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09" name="Google Shape;409;g28cbf98a543_0_8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410"/>
        <p:cNvGrpSpPr/>
        <p:nvPr/>
      </p:nvGrpSpPr>
      <p:grpSpPr>
        <a:xfrm>
          <a:off x="0" y="0"/>
          <a:ext cx="0" cy="0"/>
          <a:chOff x="0" y="0"/>
          <a:chExt cx="0" cy="0"/>
        </a:xfrm>
      </p:grpSpPr>
      <p:sp>
        <p:nvSpPr>
          <p:cNvPr id="411" name="Google Shape;411;g28cbf98a543_0_894"/>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1pPr>
            <a:lvl2pPr lvl="1"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2pPr>
            <a:lvl3pPr lvl="2"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3pPr>
            <a:lvl4pPr lvl="3"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4pPr>
            <a:lvl5pPr lvl="4"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5pPr>
            <a:lvl6pPr lvl="5"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6pPr>
            <a:lvl7pPr lvl="6"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7pPr>
            <a:lvl8pPr lvl="7"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8pPr>
            <a:lvl9pPr lvl="8" algn="l">
              <a:lnSpc>
                <a:spcPct val="100000"/>
              </a:lnSpc>
              <a:spcBef>
                <a:spcPts val="0"/>
              </a:spcBef>
              <a:spcAft>
                <a:spcPts val="0"/>
              </a:spcAft>
              <a:buClr>
                <a:srgbClr val="FFFFFF"/>
              </a:buClr>
              <a:buSzPts val="3100"/>
              <a:buFont typeface="Vollkorn"/>
              <a:buNone/>
              <a:defRPr sz="3100">
                <a:solidFill>
                  <a:srgbClr val="FFFFFF"/>
                </a:solidFill>
                <a:latin typeface="Vollkorn"/>
                <a:ea typeface="Vollkorn"/>
                <a:cs typeface="Vollkorn"/>
                <a:sym typeface="Vollkorn"/>
              </a:defRPr>
            </a:lvl9pPr>
          </a:lstStyle>
          <a:p>
            <a:endParaRPr/>
          </a:p>
        </p:txBody>
      </p:sp>
      <p:pic>
        <p:nvPicPr>
          <p:cNvPr id="412" name="Google Shape;412;g28cbf98a543_0_894"/>
          <p:cNvPicPr preferRelativeResize="0"/>
          <p:nvPr/>
        </p:nvPicPr>
        <p:blipFill rotWithShape="1">
          <a:blip r:embed="rId2">
            <a:alphaModFix amt="30000"/>
          </a:blip>
          <a:srcRect t="880" r="60631" b="91869"/>
          <a:stretch/>
        </p:blipFill>
        <p:spPr>
          <a:xfrm rot="5400000">
            <a:off x="-693249" y="5890114"/>
            <a:ext cx="1699096" cy="312601"/>
          </a:xfrm>
          <a:prstGeom prst="rect">
            <a:avLst/>
          </a:prstGeom>
          <a:noFill/>
          <a:ln>
            <a:noFill/>
          </a:ln>
        </p:spPr>
      </p:pic>
      <p:sp>
        <p:nvSpPr>
          <p:cNvPr id="413" name="Google Shape;413;g28cbf98a543_0_894"/>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1pPr>
            <a:lvl2pPr lvl="1"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2pPr>
            <a:lvl3pPr lvl="2"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3pPr>
            <a:lvl4pPr lvl="3"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4pPr>
            <a:lvl5pPr lvl="4"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5pPr>
            <a:lvl6pPr lvl="5"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6pPr>
            <a:lvl7pPr lvl="6"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7pPr>
            <a:lvl8pPr lvl="7"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8pPr>
            <a:lvl9pPr lvl="8" algn="l">
              <a:lnSpc>
                <a:spcPct val="90000"/>
              </a:lnSpc>
              <a:spcBef>
                <a:spcPts val="0"/>
              </a:spcBef>
              <a:spcAft>
                <a:spcPts val="0"/>
              </a:spcAft>
              <a:buClr>
                <a:srgbClr val="FFFFFF"/>
              </a:buClr>
              <a:buSzPts val="1100"/>
              <a:buNone/>
              <a:defRPr sz="1100">
                <a:solidFill>
                  <a:srgbClr val="FFFFFF"/>
                </a:solidFill>
                <a:latin typeface="Karla"/>
                <a:ea typeface="Karla"/>
                <a:cs typeface="Karla"/>
                <a:sym typeface="Karla"/>
              </a:defRPr>
            </a:lvl9pPr>
          </a:lstStyle>
          <a:p>
            <a:endParaRPr/>
          </a:p>
        </p:txBody>
      </p:sp>
      <p:pic>
        <p:nvPicPr>
          <p:cNvPr id="414" name="Google Shape;414;g28cbf98a543_0_894"/>
          <p:cNvPicPr preferRelativeResize="0"/>
          <p:nvPr/>
        </p:nvPicPr>
        <p:blipFill rotWithShape="1">
          <a:blip r:embed="rId3">
            <a:alphaModFix/>
          </a:blip>
          <a:srcRect/>
          <a:stretch/>
        </p:blipFill>
        <p:spPr>
          <a:xfrm>
            <a:off x="9753600" y="6093293"/>
            <a:ext cx="1828801" cy="376108"/>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5"/>
        <p:cNvGrpSpPr/>
        <p:nvPr/>
      </p:nvGrpSpPr>
      <p:grpSpPr>
        <a:xfrm>
          <a:off x="0" y="0"/>
          <a:ext cx="0" cy="0"/>
          <a:chOff x="0" y="0"/>
          <a:chExt cx="0" cy="0"/>
        </a:xfrm>
      </p:grpSpPr>
      <p:sp>
        <p:nvSpPr>
          <p:cNvPr id="416" name="Google Shape;416;g28cbf98a543_0_89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17" name="Google Shape;417;g28cbf98a543_0_89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8" name="Google Shape;418;g28cbf98a543_0_8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19" name="Google Shape;419;g28cbf98a543_0_8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0" name="Google Shape;420;g28cbf98a543_0_8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1"/>
        <p:cNvGrpSpPr/>
        <p:nvPr/>
      </p:nvGrpSpPr>
      <p:grpSpPr>
        <a:xfrm>
          <a:off x="0" y="0"/>
          <a:ext cx="0" cy="0"/>
          <a:chOff x="0" y="0"/>
          <a:chExt cx="0" cy="0"/>
        </a:xfrm>
      </p:grpSpPr>
      <p:sp>
        <p:nvSpPr>
          <p:cNvPr id="422" name="Google Shape;422;g28cbf98a543_0_90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3" name="Google Shape;423;g28cbf98a543_0_90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4" name="Google Shape;424;g28cbf98a543_0_90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25" name="Google Shape;425;g28cbf98a543_0_90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6" name="Google Shape;426;g28cbf98a543_0_90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27" name="Google Shape;427;g28cbf98a543_0_9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8" name="Google Shape;428;g28cbf98a543_0_9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9" name="Google Shape;429;g28cbf98a543_0_9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0"/>
        <p:cNvGrpSpPr/>
        <p:nvPr/>
      </p:nvGrpSpPr>
      <p:grpSpPr>
        <a:xfrm>
          <a:off x="0" y="0"/>
          <a:ext cx="0" cy="0"/>
          <a:chOff x="0" y="0"/>
          <a:chExt cx="0" cy="0"/>
        </a:xfrm>
      </p:grpSpPr>
      <p:sp>
        <p:nvSpPr>
          <p:cNvPr id="431" name="Google Shape;431;g28cbf98a543_0_9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2" name="Google Shape;432;g28cbf98a543_0_9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3" name="Google Shape;433;g28cbf98a543_0_9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4" name="Google Shape;434;g28cbf98a543_0_9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5"/>
        <p:cNvGrpSpPr/>
        <p:nvPr/>
      </p:nvGrpSpPr>
      <p:grpSpPr>
        <a:xfrm>
          <a:off x="0" y="0"/>
          <a:ext cx="0" cy="0"/>
          <a:chOff x="0" y="0"/>
          <a:chExt cx="0" cy="0"/>
        </a:xfrm>
      </p:grpSpPr>
      <p:sp>
        <p:nvSpPr>
          <p:cNvPr id="436" name="Google Shape;436;g28cbf98a543_0_9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7" name="Google Shape;437;g28cbf98a543_0_91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8" name="Google Shape;438;g28cbf98a543_0_9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39" name="Google Shape;439;g28cbf98a543_0_9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40" name="Google Shape;440;g28cbf98a543_0_9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1"/>
        <p:cNvGrpSpPr/>
        <p:nvPr/>
      </p:nvGrpSpPr>
      <p:grpSpPr>
        <a:xfrm>
          <a:off x="0" y="0"/>
          <a:ext cx="0" cy="0"/>
          <a:chOff x="0" y="0"/>
          <a:chExt cx="0" cy="0"/>
        </a:xfrm>
      </p:grpSpPr>
      <p:sp>
        <p:nvSpPr>
          <p:cNvPr id="442" name="Google Shape;442;g28cbf98a543_0_92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43" name="Google Shape;443;g28cbf98a543_0_92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4" name="Google Shape;444;g28cbf98a543_0_9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45" name="Google Shape;445;g28cbf98a543_0_9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46" name="Google Shape;446;g28cbf98a543_0_9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3"/>
        <p:cNvGrpSpPr/>
        <p:nvPr/>
      </p:nvGrpSpPr>
      <p:grpSpPr>
        <a:xfrm>
          <a:off x="0" y="0"/>
          <a:ext cx="0" cy="0"/>
          <a:chOff x="0" y="0"/>
          <a:chExt cx="0" cy="0"/>
        </a:xfrm>
      </p:grpSpPr>
      <p:sp>
        <p:nvSpPr>
          <p:cNvPr id="454" name="Google Shape;454;g28cbf98a543_0_34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g28cbf98a543_0_346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g28cbf98a543_0_34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7" name="Google Shape;457;g28cbf98a543_0_34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g28cbf98a543_0_34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9"/>
        <p:cNvGrpSpPr/>
        <p:nvPr/>
      </p:nvGrpSpPr>
      <p:grpSpPr>
        <a:xfrm>
          <a:off x="0" y="0"/>
          <a:ext cx="0" cy="0"/>
          <a:chOff x="0" y="0"/>
          <a:chExt cx="0" cy="0"/>
        </a:xfrm>
      </p:grpSpPr>
      <p:sp>
        <p:nvSpPr>
          <p:cNvPr id="460" name="Google Shape;460;g28cbf98a543_0_345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1" name="Google Shape;461;g28cbf98a543_0_345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2" name="Google Shape;462;g28cbf98a543_0_34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g28cbf98a543_0_34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4" name="Google Shape;464;g28cbf98a543_0_34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1">
  <p:cSld name="TITLE_2">
    <p:spTree>
      <p:nvGrpSpPr>
        <p:cNvPr id="1" name="Shape 465"/>
        <p:cNvGrpSpPr/>
        <p:nvPr/>
      </p:nvGrpSpPr>
      <p:grpSpPr>
        <a:xfrm>
          <a:off x="0" y="0"/>
          <a:ext cx="0" cy="0"/>
          <a:chOff x="0" y="0"/>
          <a:chExt cx="0" cy="0"/>
        </a:xfrm>
      </p:grpSpPr>
      <p:sp>
        <p:nvSpPr>
          <p:cNvPr id="466" name="Google Shape;466;g28fe33b19aa_0_156"/>
          <p:cNvSpPr txBox="1">
            <a:spLocks noGrp="1"/>
          </p:cNvSpPr>
          <p:nvPr>
            <p:ph type="ctrTitle"/>
          </p:nvPr>
        </p:nvSpPr>
        <p:spPr>
          <a:xfrm>
            <a:off x="794467" y="3874951"/>
            <a:ext cx="8205900" cy="15840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7700"/>
              <a:buNone/>
              <a:defRPr sz="7700"/>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a:endParaRPr/>
          </a:p>
        </p:txBody>
      </p:sp>
      <p:sp>
        <p:nvSpPr>
          <p:cNvPr id="467" name="Google Shape;467;g28fe33b19aa_0_156"/>
          <p:cNvSpPr/>
          <p:nvPr/>
        </p:nvSpPr>
        <p:spPr>
          <a:xfrm>
            <a:off x="794467" y="5857226"/>
            <a:ext cx="8022300" cy="1683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g24bddcc6270_1_780"/>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9" name="Google Shape;49;g24bddcc6270_1_780"/>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0" name="Google Shape;50;g24bddcc6270_1_78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 Gold">
  <p:cSld name="TITLE_ONLY_1_1">
    <p:bg>
      <p:bgPr>
        <a:solidFill>
          <a:schemeClr val="accent3"/>
        </a:solidFill>
        <a:effectLst/>
      </p:bgPr>
    </p:bg>
    <p:spTree>
      <p:nvGrpSpPr>
        <p:cNvPr id="1" name="Shape 468"/>
        <p:cNvGrpSpPr/>
        <p:nvPr/>
      </p:nvGrpSpPr>
      <p:grpSpPr>
        <a:xfrm>
          <a:off x="0" y="0"/>
          <a:ext cx="0" cy="0"/>
          <a:chOff x="0" y="0"/>
          <a:chExt cx="0" cy="0"/>
        </a:xfrm>
      </p:grpSpPr>
      <p:sp>
        <p:nvSpPr>
          <p:cNvPr id="469" name="Google Shape;469;g28fe33b19aa_0_159"/>
          <p:cNvSpPr txBox="1">
            <a:spLocks noGrp="1"/>
          </p:cNvSpPr>
          <p:nvPr>
            <p:ph type="title"/>
          </p:nvPr>
        </p:nvSpPr>
        <p:spPr>
          <a:xfrm>
            <a:off x="609600" y="571425"/>
            <a:ext cx="10972800" cy="764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300"/>
              <a:buNone/>
              <a:defRPr/>
            </a:lvl1pPr>
            <a:lvl2pPr lvl="1" algn="ctr">
              <a:lnSpc>
                <a:spcPct val="100000"/>
              </a:lnSpc>
              <a:spcBef>
                <a:spcPts val="0"/>
              </a:spcBef>
              <a:spcAft>
                <a:spcPts val="0"/>
              </a:spcAft>
              <a:buSzPts val="4300"/>
              <a:buNone/>
              <a:defRPr/>
            </a:lvl2pPr>
            <a:lvl3pPr lvl="2" algn="ctr">
              <a:lnSpc>
                <a:spcPct val="100000"/>
              </a:lnSpc>
              <a:spcBef>
                <a:spcPts val="0"/>
              </a:spcBef>
              <a:spcAft>
                <a:spcPts val="0"/>
              </a:spcAft>
              <a:buSzPts val="4300"/>
              <a:buNone/>
              <a:defRPr/>
            </a:lvl3pPr>
            <a:lvl4pPr lvl="3" algn="ctr">
              <a:lnSpc>
                <a:spcPct val="100000"/>
              </a:lnSpc>
              <a:spcBef>
                <a:spcPts val="0"/>
              </a:spcBef>
              <a:spcAft>
                <a:spcPts val="0"/>
              </a:spcAft>
              <a:buSzPts val="4300"/>
              <a:buNone/>
              <a:defRPr/>
            </a:lvl4pPr>
            <a:lvl5pPr lvl="4" algn="ctr">
              <a:lnSpc>
                <a:spcPct val="100000"/>
              </a:lnSpc>
              <a:spcBef>
                <a:spcPts val="0"/>
              </a:spcBef>
              <a:spcAft>
                <a:spcPts val="0"/>
              </a:spcAft>
              <a:buSzPts val="4300"/>
              <a:buNone/>
              <a:defRPr/>
            </a:lvl5pPr>
            <a:lvl6pPr lvl="5" algn="ctr">
              <a:lnSpc>
                <a:spcPct val="100000"/>
              </a:lnSpc>
              <a:spcBef>
                <a:spcPts val="0"/>
              </a:spcBef>
              <a:spcAft>
                <a:spcPts val="0"/>
              </a:spcAft>
              <a:buSzPts val="4300"/>
              <a:buNone/>
              <a:defRPr/>
            </a:lvl6pPr>
            <a:lvl7pPr lvl="6" algn="ctr">
              <a:lnSpc>
                <a:spcPct val="100000"/>
              </a:lnSpc>
              <a:spcBef>
                <a:spcPts val="0"/>
              </a:spcBef>
              <a:spcAft>
                <a:spcPts val="0"/>
              </a:spcAft>
              <a:buSzPts val="4300"/>
              <a:buNone/>
              <a:defRPr/>
            </a:lvl7pPr>
            <a:lvl8pPr lvl="7" algn="ctr">
              <a:lnSpc>
                <a:spcPct val="100000"/>
              </a:lnSpc>
              <a:spcBef>
                <a:spcPts val="0"/>
              </a:spcBef>
              <a:spcAft>
                <a:spcPts val="0"/>
              </a:spcAft>
              <a:buSzPts val="4300"/>
              <a:buNone/>
              <a:defRPr/>
            </a:lvl8pPr>
            <a:lvl9pPr lvl="8" algn="ctr">
              <a:lnSpc>
                <a:spcPct val="100000"/>
              </a:lnSpc>
              <a:spcBef>
                <a:spcPts val="0"/>
              </a:spcBef>
              <a:spcAft>
                <a:spcPts val="0"/>
              </a:spcAft>
              <a:buSzPts val="4300"/>
              <a:buNone/>
              <a:defRPr/>
            </a:lvl9pPr>
          </a:lstStyle>
          <a:p>
            <a:endParaRPr/>
          </a:p>
        </p:txBody>
      </p:sp>
      <p:sp>
        <p:nvSpPr>
          <p:cNvPr id="470" name="Google Shape;470;g28fe33b19aa_0_159"/>
          <p:cNvSpPr/>
          <p:nvPr/>
        </p:nvSpPr>
        <p:spPr>
          <a:xfrm>
            <a:off x="3445700" y="6087474"/>
            <a:ext cx="5328000" cy="1683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 name="Google Shape;471;g28fe33b19aa_0_159"/>
          <p:cNvSpPr txBox="1">
            <a:spLocks noGrp="1"/>
          </p:cNvSpPr>
          <p:nvPr>
            <p:ph type="sldNum" idx="12"/>
          </p:nvPr>
        </p:nvSpPr>
        <p:spPr>
          <a:xfrm>
            <a:off x="11409033" y="6369800"/>
            <a:ext cx="731700" cy="386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2"/>
        <p:cNvGrpSpPr/>
        <p:nvPr/>
      </p:nvGrpSpPr>
      <p:grpSpPr>
        <a:xfrm>
          <a:off x="0" y="0"/>
          <a:ext cx="0" cy="0"/>
          <a:chOff x="0" y="0"/>
          <a:chExt cx="0" cy="0"/>
        </a:xfrm>
      </p:grpSpPr>
      <p:sp>
        <p:nvSpPr>
          <p:cNvPr id="473" name="Google Shape;473;g28cbf98a543_0_353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g28cbf98a543_0_3534"/>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75" name="Google Shape;475;g28cbf98a543_0_353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76"/>
        <p:cNvGrpSpPr/>
        <p:nvPr/>
      </p:nvGrpSpPr>
      <p:grpSpPr>
        <a:xfrm>
          <a:off x="0" y="0"/>
          <a:ext cx="0" cy="0"/>
          <a:chOff x="0" y="0"/>
          <a:chExt cx="0" cy="0"/>
        </a:xfrm>
      </p:grpSpPr>
      <p:sp>
        <p:nvSpPr>
          <p:cNvPr id="477" name="Google Shape;477;g28fe33b19aa_0_163"/>
          <p:cNvSpPr txBox="1">
            <a:spLocks noGrp="1"/>
          </p:cNvSpPr>
          <p:nvPr>
            <p:ph type="title"/>
          </p:nvPr>
        </p:nvSpPr>
        <p:spPr>
          <a:xfrm>
            <a:off x="609600" y="596827"/>
            <a:ext cx="10972800" cy="1429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4300"/>
              <a:buNone/>
              <a:defRPr/>
            </a:lvl2pPr>
            <a:lvl3pPr lvl="2" algn="l">
              <a:lnSpc>
                <a:spcPct val="100000"/>
              </a:lnSpc>
              <a:spcBef>
                <a:spcPts val="0"/>
              </a:spcBef>
              <a:spcAft>
                <a:spcPts val="0"/>
              </a:spcAft>
              <a:buSzPts val="4300"/>
              <a:buNone/>
              <a:defRPr/>
            </a:lvl3pPr>
            <a:lvl4pPr lvl="3" algn="l">
              <a:lnSpc>
                <a:spcPct val="100000"/>
              </a:lnSpc>
              <a:spcBef>
                <a:spcPts val="0"/>
              </a:spcBef>
              <a:spcAft>
                <a:spcPts val="0"/>
              </a:spcAft>
              <a:buSzPts val="4300"/>
              <a:buNone/>
              <a:defRPr/>
            </a:lvl4pPr>
            <a:lvl5pPr lvl="4" algn="l">
              <a:lnSpc>
                <a:spcPct val="100000"/>
              </a:lnSpc>
              <a:spcBef>
                <a:spcPts val="0"/>
              </a:spcBef>
              <a:spcAft>
                <a:spcPts val="0"/>
              </a:spcAft>
              <a:buSzPts val="4300"/>
              <a:buNone/>
              <a:defRPr/>
            </a:lvl5pPr>
            <a:lvl6pPr lvl="5" algn="l">
              <a:lnSpc>
                <a:spcPct val="100000"/>
              </a:lnSpc>
              <a:spcBef>
                <a:spcPts val="0"/>
              </a:spcBef>
              <a:spcAft>
                <a:spcPts val="0"/>
              </a:spcAft>
              <a:buSzPts val="4300"/>
              <a:buNone/>
              <a:defRPr/>
            </a:lvl6pPr>
            <a:lvl7pPr lvl="6" algn="l">
              <a:lnSpc>
                <a:spcPct val="100000"/>
              </a:lnSpc>
              <a:spcBef>
                <a:spcPts val="0"/>
              </a:spcBef>
              <a:spcAft>
                <a:spcPts val="0"/>
              </a:spcAft>
              <a:buSzPts val="4300"/>
              <a:buNone/>
              <a:defRPr/>
            </a:lvl7pPr>
            <a:lvl8pPr lvl="7" algn="l">
              <a:lnSpc>
                <a:spcPct val="100000"/>
              </a:lnSpc>
              <a:spcBef>
                <a:spcPts val="0"/>
              </a:spcBef>
              <a:spcAft>
                <a:spcPts val="0"/>
              </a:spcAft>
              <a:buSzPts val="4300"/>
              <a:buNone/>
              <a:defRPr/>
            </a:lvl8pPr>
            <a:lvl9pPr lvl="8" algn="l">
              <a:lnSpc>
                <a:spcPct val="100000"/>
              </a:lnSpc>
              <a:spcBef>
                <a:spcPts val="0"/>
              </a:spcBef>
              <a:spcAft>
                <a:spcPts val="0"/>
              </a:spcAft>
              <a:buSzPts val="4300"/>
              <a:buNone/>
              <a:defRPr/>
            </a:lvl9pPr>
          </a:lstStyle>
          <a:p>
            <a:endParaRPr/>
          </a:p>
        </p:txBody>
      </p:sp>
      <p:sp>
        <p:nvSpPr>
          <p:cNvPr id="478" name="Google Shape;478;g28fe33b19aa_0_163"/>
          <p:cNvSpPr txBox="1">
            <a:spLocks noGrp="1"/>
          </p:cNvSpPr>
          <p:nvPr>
            <p:ph type="body" idx="1"/>
          </p:nvPr>
        </p:nvSpPr>
        <p:spPr>
          <a:xfrm>
            <a:off x="530100" y="2461851"/>
            <a:ext cx="3588000" cy="37845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800"/>
              </a:spcBef>
              <a:spcAft>
                <a:spcPts val="0"/>
              </a:spcAft>
              <a:buSzPts val="2100"/>
              <a:buChar char="○"/>
              <a:defRPr sz="2100"/>
            </a:lvl1pPr>
            <a:lvl2pPr marL="914400" lvl="1" indent="-361950" algn="l">
              <a:lnSpc>
                <a:spcPct val="115000"/>
              </a:lnSpc>
              <a:spcBef>
                <a:spcPts val="0"/>
              </a:spcBef>
              <a:spcAft>
                <a:spcPts val="0"/>
              </a:spcAft>
              <a:buSzPts val="2100"/>
              <a:buChar char="●"/>
              <a:defRPr sz="2100"/>
            </a:lvl2pPr>
            <a:lvl3pPr marL="1371600" lvl="2" indent="-361950" algn="l">
              <a:lnSpc>
                <a:spcPct val="115000"/>
              </a:lnSpc>
              <a:spcBef>
                <a:spcPts val="0"/>
              </a:spcBef>
              <a:spcAft>
                <a:spcPts val="0"/>
              </a:spcAft>
              <a:buSzPts val="2100"/>
              <a:buChar char="■"/>
              <a:defRPr sz="2100"/>
            </a:lvl3pPr>
            <a:lvl4pPr marL="1828800" lvl="3" indent="-361950" algn="l">
              <a:lnSpc>
                <a:spcPct val="115000"/>
              </a:lnSpc>
              <a:spcBef>
                <a:spcPts val="0"/>
              </a:spcBef>
              <a:spcAft>
                <a:spcPts val="0"/>
              </a:spcAft>
              <a:buSzPts val="2100"/>
              <a:buChar char="●"/>
              <a:defRPr sz="2100"/>
            </a:lvl4pPr>
            <a:lvl5pPr marL="2286000" lvl="4" indent="-361950" algn="l">
              <a:lnSpc>
                <a:spcPct val="115000"/>
              </a:lnSpc>
              <a:spcBef>
                <a:spcPts val="0"/>
              </a:spcBef>
              <a:spcAft>
                <a:spcPts val="0"/>
              </a:spcAft>
              <a:buSzPts val="2100"/>
              <a:buChar char="○"/>
              <a:defRPr sz="2100"/>
            </a:lvl5pPr>
            <a:lvl6pPr marL="2743200" lvl="5" indent="-361950" algn="l">
              <a:lnSpc>
                <a:spcPct val="115000"/>
              </a:lnSpc>
              <a:spcBef>
                <a:spcPts val="0"/>
              </a:spcBef>
              <a:spcAft>
                <a:spcPts val="0"/>
              </a:spcAft>
              <a:buSzPts val="2100"/>
              <a:buChar char="■"/>
              <a:defRPr sz="2100"/>
            </a:lvl6pPr>
            <a:lvl7pPr marL="3200400" lvl="6" indent="-361950" algn="l">
              <a:lnSpc>
                <a:spcPct val="115000"/>
              </a:lnSpc>
              <a:spcBef>
                <a:spcPts val="0"/>
              </a:spcBef>
              <a:spcAft>
                <a:spcPts val="0"/>
              </a:spcAft>
              <a:buSzPts val="2100"/>
              <a:buChar char="●"/>
              <a:defRPr sz="2100"/>
            </a:lvl7pPr>
            <a:lvl8pPr marL="3657600" lvl="7" indent="-361950" algn="l">
              <a:lnSpc>
                <a:spcPct val="115000"/>
              </a:lnSpc>
              <a:spcBef>
                <a:spcPts val="0"/>
              </a:spcBef>
              <a:spcAft>
                <a:spcPts val="0"/>
              </a:spcAft>
              <a:buSzPts val="2100"/>
              <a:buChar char="○"/>
              <a:defRPr sz="2100"/>
            </a:lvl8pPr>
            <a:lvl9pPr marL="4114800" lvl="8" indent="-361950" algn="l">
              <a:lnSpc>
                <a:spcPct val="115000"/>
              </a:lnSpc>
              <a:spcBef>
                <a:spcPts val="0"/>
              </a:spcBef>
              <a:spcAft>
                <a:spcPts val="0"/>
              </a:spcAft>
              <a:buSzPts val="2100"/>
              <a:buChar char="■"/>
              <a:defRPr sz="2100"/>
            </a:lvl9pPr>
          </a:lstStyle>
          <a:p>
            <a:endParaRPr/>
          </a:p>
        </p:txBody>
      </p:sp>
      <p:sp>
        <p:nvSpPr>
          <p:cNvPr id="479" name="Google Shape;479;g28fe33b19aa_0_163"/>
          <p:cNvSpPr txBox="1">
            <a:spLocks noGrp="1"/>
          </p:cNvSpPr>
          <p:nvPr>
            <p:ph type="body" idx="2"/>
          </p:nvPr>
        </p:nvSpPr>
        <p:spPr>
          <a:xfrm>
            <a:off x="4301988" y="2461851"/>
            <a:ext cx="3588000" cy="37845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800"/>
              </a:spcBef>
              <a:spcAft>
                <a:spcPts val="0"/>
              </a:spcAft>
              <a:buSzPts val="2100"/>
              <a:buChar char="○"/>
              <a:defRPr sz="2100"/>
            </a:lvl1pPr>
            <a:lvl2pPr marL="914400" lvl="1" indent="-361950" algn="l">
              <a:lnSpc>
                <a:spcPct val="115000"/>
              </a:lnSpc>
              <a:spcBef>
                <a:spcPts val="0"/>
              </a:spcBef>
              <a:spcAft>
                <a:spcPts val="0"/>
              </a:spcAft>
              <a:buSzPts val="2100"/>
              <a:buChar char="●"/>
              <a:defRPr sz="2100"/>
            </a:lvl2pPr>
            <a:lvl3pPr marL="1371600" lvl="2" indent="-361950" algn="l">
              <a:lnSpc>
                <a:spcPct val="115000"/>
              </a:lnSpc>
              <a:spcBef>
                <a:spcPts val="0"/>
              </a:spcBef>
              <a:spcAft>
                <a:spcPts val="0"/>
              </a:spcAft>
              <a:buSzPts val="2100"/>
              <a:buChar char="■"/>
              <a:defRPr sz="2100"/>
            </a:lvl3pPr>
            <a:lvl4pPr marL="1828800" lvl="3" indent="-361950" algn="l">
              <a:lnSpc>
                <a:spcPct val="115000"/>
              </a:lnSpc>
              <a:spcBef>
                <a:spcPts val="0"/>
              </a:spcBef>
              <a:spcAft>
                <a:spcPts val="0"/>
              </a:spcAft>
              <a:buSzPts val="2100"/>
              <a:buChar char="●"/>
              <a:defRPr sz="2100"/>
            </a:lvl4pPr>
            <a:lvl5pPr marL="2286000" lvl="4" indent="-361950" algn="l">
              <a:lnSpc>
                <a:spcPct val="115000"/>
              </a:lnSpc>
              <a:spcBef>
                <a:spcPts val="0"/>
              </a:spcBef>
              <a:spcAft>
                <a:spcPts val="0"/>
              </a:spcAft>
              <a:buSzPts val="2100"/>
              <a:buChar char="○"/>
              <a:defRPr sz="2100"/>
            </a:lvl5pPr>
            <a:lvl6pPr marL="2743200" lvl="5" indent="-361950" algn="l">
              <a:lnSpc>
                <a:spcPct val="115000"/>
              </a:lnSpc>
              <a:spcBef>
                <a:spcPts val="0"/>
              </a:spcBef>
              <a:spcAft>
                <a:spcPts val="0"/>
              </a:spcAft>
              <a:buSzPts val="2100"/>
              <a:buChar char="■"/>
              <a:defRPr sz="2100"/>
            </a:lvl6pPr>
            <a:lvl7pPr marL="3200400" lvl="6" indent="-361950" algn="l">
              <a:lnSpc>
                <a:spcPct val="115000"/>
              </a:lnSpc>
              <a:spcBef>
                <a:spcPts val="0"/>
              </a:spcBef>
              <a:spcAft>
                <a:spcPts val="0"/>
              </a:spcAft>
              <a:buSzPts val="2100"/>
              <a:buChar char="●"/>
              <a:defRPr sz="2100"/>
            </a:lvl7pPr>
            <a:lvl8pPr marL="3657600" lvl="7" indent="-361950" algn="l">
              <a:lnSpc>
                <a:spcPct val="115000"/>
              </a:lnSpc>
              <a:spcBef>
                <a:spcPts val="0"/>
              </a:spcBef>
              <a:spcAft>
                <a:spcPts val="0"/>
              </a:spcAft>
              <a:buSzPts val="2100"/>
              <a:buChar char="○"/>
              <a:defRPr sz="2100"/>
            </a:lvl8pPr>
            <a:lvl9pPr marL="4114800" lvl="8" indent="-361950" algn="l">
              <a:lnSpc>
                <a:spcPct val="115000"/>
              </a:lnSpc>
              <a:spcBef>
                <a:spcPts val="0"/>
              </a:spcBef>
              <a:spcAft>
                <a:spcPts val="0"/>
              </a:spcAft>
              <a:buSzPts val="2100"/>
              <a:buChar char="■"/>
              <a:defRPr sz="2100"/>
            </a:lvl9pPr>
          </a:lstStyle>
          <a:p>
            <a:endParaRPr/>
          </a:p>
        </p:txBody>
      </p:sp>
      <p:sp>
        <p:nvSpPr>
          <p:cNvPr id="480" name="Google Shape;480;g28fe33b19aa_0_163"/>
          <p:cNvSpPr txBox="1">
            <a:spLocks noGrp="1"/>
          </p:cNvSpPr>
          <p:nvPr>
            <p:ph type="body" idx="3"/>
          </p:nvPr>
        </p:nvSpPr>
        <p:spPr>
          <a:xfrm>
            <a:off x="8073877" y="2461851"/>
            <a:ext cx="3588000" cy="37845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800"/>
              </a:spcBef>
              <a:spcAft>
                <a:spcPts val="0"/>
              </a:spcAft>
              <a:buSzPts val="2100"/>
              <a:buChar char="○"/>
              <a:defRPr sz="2100"/>
            </a:lvl1pPr>
            <a:lvl2pPr marL="914400" lvl="1" indent="-361950" algn="l">
              <a:lnSpc>
                <a:spcPct val="115000"/>
              </a:lnSpc>
              <a:spcBef>
                <a:spcPts val="0"/>
              </a:spcBef>
              <a:spcAft>
                <a:spcPts val="0"/>
              </a:spcAft>
              <a:buSzPts val="2100"/>
              <a:buChar char="●"/>
              <a:defRPr sz="2100"/>
            </a:lvl2pPr>
            <a:lvl3pPr marL="1371600" lvl="2" indent="-361950" algn="l">
              <a:lnSpc>
                <a:spcPct val="115000"/>
              </a:lnSpc>
              <a:spcBef>
                <a:spcPts val="0"/>
              </a:spcBef>
              <a:spcAft>
                <a:spcPts val="0"/>
              </a:spcAft>
              <a:buSzPts val="2100"/>
              <a:buChar char="■"/>
              <a:defRPr sz="2100"/>
            </a:lvl3pPr>
            <a:lvl4pPr marL="1828800" lvl="3" indent="-361950" algn="l">
              <a:lnSpc>
                <a:spcPct val="115000"/>
              </a:lnSpc>
              <a:spcBef>
                <a:spcPts val="0"/>
              </a:spcBef>
              <a:spcAft>
                <a:spcPts val="0"/>
              </a:spcAft>
              <a:buSzPts val="2100"/>
              <a:buChar char="●"/>
              <a:defRPr sz="2100"/>
            </a:lvl4pPr>
            <a:lvl5pPr marL="2286000" lvl="4" indent="-361950" algn="l">
              <a:lnSpc>
                <a:spcPct val="115000"/>
              </a:lnSpc>
              <a:spcBef>
                <a:spcPts val="0"/>
              </a:spcBef>
              <a:spcAft>
                <a:spcPts val="0"/>
              </a:spcAft>
              <a:buSzPts val="2100"/>
              <a:buChar char="○"/>
              <a:defRPr sz="2100"/>
            </a:lvl5pPr>
            <a:lvl6pPr marL="2743200" lvl="5" indent="-361950" algn="l">
              <a:lnSpc>
                <a:spcPct val="115000"/>
              </a:lnSpc>
              <a:spcBef>
                <a:spcPts val="0"/>
              </a:spcBef>
              <a:spcAft>
                <a:spcPts val="0"/>
              </a:spcAft>
              <a:buSzPts val="2100"/>
              <a:buChar char="■"/>
              <a:defRPr sz="2100"/>
            </a:lvl6pPr>
            <a:lvl7pPr marL="3200400" lvl="6" indent="-361950" algn="l">
              <a:lnSpc>
                <a:spcPct val="115000"/>
              </a:lnSpc>
              <a:spcBef>
                <a:spcPts val="0"/>
              </a:spcBef>
              <a:spcAft>
                <a:spcPts val="0"/>
              </a:spcAft>
              <a:buSzPts val="2100"/>
              <a:buChar char="●"/>
              <a:defRPr sz="2100"/>
            </a:lvl7pPr>
            <a:lvl8pPr marL="3657600" lvl="7" indent="-361950" algn="l">
              <a:lnSpc>
                <a:spcPct val="115000"/>
              </a:lnSpc>
              <a:spcBef>
                <a:spcPts val="0"/>
              </a:spcBef>
              <a:spcAft>
                <a:spcPts val="0"/>
              </a:spcAft>
              <a:buSzPts val="2100"/>
              <a:buChar char="○"/>
              <a:defRPr sz="2100"/>
            </a:lvl8pPr>
            <a:lvl9pPr marL="4114800" lvl="8" indent="-361950" algn="l">
              <a:lnSpc>
                <a:spcPct val="115000"/>
              </a:lnSpc>
              <a:spcBef>
                <a:spcPts val="0"/>
              </a:spcBef>
              <a:spcAft>
                <a:spcPts val="0"/>
              </a:spcAft>
              <a:buSzPts val="2100"/>
              <a:buChar char="■"/>
              <a:defRPr sz="2100"/>
            </a:lvl9pPr>
          </a:lstStyle>
          <a:p>
            <a:endParaRPr/>
          </a:p>
        </p:txBody>
      </p:sp>
      <p:sp>
        <p:nvSpPr>
          <p:cNvPr id="481" name="Google Shape;481;g28fe33b19aa_0_163"/>
          <p:cNvSpPr txBox="1">
            <a:spLocks noGrp="1"/>
          </p:cNvSpPr>
          <p:nvPr>
            <p:ph type="sldNum" idx="12"/>
          </p:nvPr>
        </p:nvSpPr>
        <p:spPr>
          <a:xfrm>
            <a:off x="11409033" y="6369800"/>
            <a:ext cx="731700" cy="386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482" name="Google Shape;482;g28fe33b19aa_0_163"/>
          <p:cNvSpPr/>
          <p:nvPr/>
        </p:nvSpPr>
        <p:spPr>
          <a:xfrm>
            <a:off x="0" y="1425949"/>
            <a:ext cx="550500" cy="3441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chemeClr val="accent3"/>
        </a:solidFill>
        <a:effectLst/>
      </p:bgPr>
    </p:bg>
    <p:spTree>
      <p:nvGrpSpPr>
        <p:cNvPr id="1" name="Shape 483"/>
        <p:cNvGrpSpPr/>
        <p:nvPr/>
      </p:nvGrpSpPr>
      <p:grpSpPr>
        <a:xfrm>
          <a:off x="0" y="0"/>
          <a:ext cx="0" cy="0"/>
          <a:chOff x="0" y="0"/>
          <a:chExt cx="0" cy="0"/>
        </a:xfrm>
      </p:grpSpPr>
      <p:sp>
        <p:nvSpPr>
          <p:cNvPr id="484" name="Google Shape;484;g28fe33b19aa_0_170"/>
          <p:cNvSpPr/>
          <p:nvPr/>
        </p:nvSpPr>
        <p:spPr>
          <a:xfrm>
            <a:off x="0" y="1425949"/>
            <a:ext cx="550500" cy="3441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5" name="Google Shape;485;g28fe33b19aa_0_170"/>
          <p:cNvSpPr txBox="1">
            <a:spLocks noGrp="1"/>
          </p:cNvSpPr>
          <p:nvPr>
            <p:ph type="title"/>
          </p:nvPr>
        </p:nvSpPr>
        <p:spPr>
          <a:xfrm>
            <a:off x="609600" y="596827"/>
            <a:ext cx="10972800" cy="1429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300"/>
              <a:buNone/>
              <a:defRPr/>
            </a:lvl1pPr>
            <a:lvl2pPr lvl="1" algn="l">
              <a:lnSpc>
                <a:spcPct val="100000"/>
              </a:lnSpc>
              <a:spcBef>
                <a:spcPts val="0"/>
              </a:spcBef>
              <a:spcAft>
                <a:spcPts val="0"/>
              </a:spcAft>
              <a:buSzPts val="4300"/>
              <a:buNone/>
              <a:defRPr/>
            </a:lvl2pPr>
            <a:lvl3pPr lvl="2" algn="l">
              <a:lnSpc>
                <a:spcPct val="100000"/>
              </a:lnSpc>
              <a:spcBef>
                <a:spcPts val="0"/>
              </a:spcBef>
              <a:spcAft>
                <a:spcPts val="0"/>
              </a:spcAft>
              <a:buSzPts val="4300"/>
              <a:buNone/>
              <a:defRPr/>
            </a:lvl3pPr>
            <a:lvl4pPr lvl="3" algn="l">
              <a:lnSpc>
                <a:spcPct val="100000"/>
              </a:lnSpc>
              <a:spcBef>
                <a:spcPts val="0"/>
              </a:spcBef>
              <a:spcAft>
                <a:spcPts val="0"/>
              </a:spcAft>
              <a:buSzPts val="4300"/>
              <a:buNone/>
              <a:defRPr/>
            </a:lvl4pPr>
            <a:lvl5pPr lvl="4" algn="l">
              <a:lnSpc>
                <a:spcPct val="100000"/>
              </a:lnSpc>
              <a:spcBef>
                <a:spcPts val="0"/>
              </a:spcBef>
              <a:spcAft>
                <a:spcPts val="0"/>
              </a:spcAft>
              <a:buSzPts val="4300"/>
              <a:buNone/>
              <a:defRPr/>
            </a:lvl5pPr>
            <a:lvl6pPr lvl="5" algn="l">
              <a:lnSpc>
                <a:spcPct val="100000"/>
              </a:lnSpc>
              <a:spcBef>
                <a:spcPts val="0"/>
              </a:spcBef>
              <a:spcAft>
                <a:spcPts val="0"/>
              </a:spcAft>
              <a:buSzPts val="4300"/>
              <a:buNone/>
              <a:defRPr/>
            </a:lvl6pPr>
            <a:lvl7pPr lvl="6" algn="l">
              <a:lnSpc>
                <a:spcPct val="100000"/>
              </a:lnSpc>
              <a:spcBef>
                <a:spcPts val="0"/>
              </a:spcBef>
              <a:spcAft>
                <a:spcPts val="0"/>
              </a:spcAft>
              <a:buSzPts val="4300"/>
              <a:buNone/>
              <a:defRPr/>
            </a:lvl7pPr>
            <a:lvl8pPr lvl="7" algn="l">
              <a:lnSpc>
                <a:spcPct val="100000"/>
              </a:lnSpc>
              <a:spcBef>
                <a:spcPts val="0"/>
              </a:spcBef>
              <a:spcAft>
                <a:spcPts val="0"/>
              </a:spcAft>
              <a:buSzPts val="4300"/>
              <a:buNone/>
              <a:defRPr/>
            </a:lvl8pPr>
            <a:lvl9pPr lvl="8" algn="l">
              <a:lnSpc>
                <a:spcPct val="100000"/>
              </a:lnSpc>
              <a:spcBef>
                <a:spcPts val="0"/>
              </a:spcBef>
              <a:spcAft>
                <a:spcPts val="0"/>
              </a:spcAft>
              <a:buSzPts val="4300"/>
              <a:buNone/>
              <a:defRPr/>
            </a:lvl9pPr>
          </a:lstStyle>
          <a:p>
            <a:endParaRPr/>
          </a:p>
        </p:txBody>
      </p:sp>
      <p:sp>
        <p:nvSpPr>
          <p:cNvPr id="486" name="Google Shape;486;g28fe33b19aa_0_170"/>
          <p:cNvSpPr txBox="1">
            <a:spLocks noGrp="1"/>
          </p:cNvSpPr>
          <p:nvPr>
            <p:ph type="body" idx="1"/>
          </p:nvPr>
        </p:nvSpPr>
        <p:spPr>
          <a:xfrm>
            <a:off x="609600" y="2469613"/>
            <a:ext cx="4748100" cy="40983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800"/>
              </a:spcBef>
              <a:spcAft>
                <a:spcPts val="0"/>
              </a:spcAft>
              <a:buSzPts val="2400"/>
              <a:buChar char="○"/>
              <a:defRPr sz="24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487" name="Google Shape;487;g28fe33b19aa_0_170"/>
          <p:cNvSpPr txBox="1">
            <a:spLocks noGrp="1"/>
          </p:cNvSpPr>
          <p:nvPr>
            <p:ph type="body" idx="2"/>
          </p:nvPr>
        </p:nvSpPr>
        <p:spPr>
          <a:xfrm>
            <a:off x="6841426" y="2469500"/>
            <a:ext cx="4800000" cy="40983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800"/>
              </a:spcBef>
              <a:spcAft>
                <a:spcPts val="0"/>
              </a:spcAft>
              <a:buSzPts val="2400"/>
              <a:buChar char="○"/>
              <a:defRPr sz="24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488" name="Google Shape;488;g28fe33b19aa_0_170"/>
          <p:cNvSpPr txBox="1">
            <a:spLocks noGrp="1"/>
          </p:cNvSpPr>
          <p:nvPr>
            <p:ph type="sldNum" idx="12"/>
          </p:nvPr>
        </p:nvSpPr>
        <p:spPr>
          <a:xfrm>
            <a:off x="11409033" y="6369800"/>
            <a:ext cx="731700" cy="386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9"/>
        <p:cNvGrpSpPr/>
        <p:nvPr/>
      </p:nvGrpSpPr>
      <p:grpSpPr>
        <a:xfrm>
          <a:off x="0" y="0"/>
          <a:ext cx="0" cy="0"/>
          <a:chOff x="0" y="0"/>
          <a:chExt cx="0" cy="0"/>
        </a:xfrm>
      </p:grpSpPr>
      <p:sp>
        <p:nvSpPr>
          <p:cNvPr id="490" name="Google Shape;490;g28cbf98a543_0_34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g28cbf98a543_0_34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2" name="Google Shape;492;g28cbf98a543_0_34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3"/>
        <p:cNvGrpSpPr/>
        <p:nvPr/>
      </p:nvGrpSpPr>
      <p:grpSpPr>
        <a:xfrm>
          <a:off x="0" y="0"/>
          <a:ext cx="0" cy="0"/>
          <a:chOff x="0" y="0"/>
          <a:chExt cx="0" cy="0"/>
        </a:xfrm>
      </p:grpSpPr>
      <p:sp>
        <p:nvSpPr>
          <p:cNvPr id="494" name="Google Shape;494;g28cbf98a543_0_34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g28cbf98a543_0_347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g28cbf98a543_0_347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g28cbf98a543_0_34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8" name="Google Shape;498;g28cbf98a543_0_34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g28cbf98a543_0_34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500"/>
        <p:cNvGrpSpPr/>
        <p:nvPr/>
      </p:nvGrpSpPr>
      <p:grpSpPr>
        <a:xfrm>
          <a:off x="0" y="0"/>
          <a:ext cx="0" cy="0"/>
          <a:chOff x="0" y="0"/>
          <a:chExt cx="0" cy="0"/>
        </a:xfrm>
      </p:grpSpPr>
      <p:sp>
        <p:nvSpPr>
          <p:cNvPr id="501" name="Google Shape;501;g28cbf98a543_0_3480"/>
          <p:cNvSpPr txBox="1">
            <a:spLocks noGrp="1"/>
          </p:cNvSpPr>
          <p:nvPr>
            <p:ph type="ctrTitle"/>
          </p:nvPr>
        </p:nvSpPr>
        <p:spPr>
          <a:xfrm>
            <a:off x="794467" y="3874951"/>
            <a:ext cx="8205900" cy="15840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7700"/>
              <a:buNone/>
              <a:defRPr sz="7700"/>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a:endParaRPr/>
          </a:p>
        </p:txBody>
      </p:sp>
      <p:sp>
        <p:nvSpPr>
          <p:cNvPr id="502" name="Google Shape;502;g28cbf98a543_0_3480"/>
          <p:cNvSpPr/>
          <p:nvPr/>
        </p:nvSpPr>
        <p:spPr>
          <a:xfrm>
            <a:off x="794467" y="5857225"/>
            <a:ext cx="8022300" cy="1683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3"/>
        <p:cNvGrpSpPr/>
        <p:nvPr/>
      </p:nvGrpSpPr>
      <p:grpSpPr>
        <a:xfrm>
          <a:off x="0" y="0"/>
          <a:ext cx="0" cy="0"/>
          <a:chOff x="0" y="0"/>
          <a:chExt cx="0" cy="0"/>
        </a:xfrm>
      </p:grpSpPr>
      <p:sp>
        <p:nvSpPr>
          <p:cNvPr id="504" name="Google Shape;504;g28cbf98a543_0_348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5" name="Google Shape;505;g28cbf98a543_0_3483"/>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6" name="Google Shape;506;g28cbf98a543_0_348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7" name="Google Shape;507;g28cbf98a543_0_34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g28cbf98a543_0_34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g28cbf98a543_0_34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0"/>
        <p:cNvGrpSpPr/>
        <p:nvPr/>
      </p:nvGrpSpPr>
      <p:grpSpPr>
        <a:xfrm>
          <a:off x="0" y="0"/>
          <a:ext cx="0" cy="0"/>
          <a:chOff x="0" y="0"/>
          <a:chExt cx="0" cy="0"/>
        </a:xfrm>
      </p:grpSpPr>
      <p:sp>
        <p:nvSpPr>
          <p:cNvPr id="511" name="Google Shape;511;g28cbf98a543_0_349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g28cbf98a543_0_3490"/>
          <p:cNvSpPr>
            <a:spLocks noGrp="1"/>
          </p:cNvSpPr>
          <p:nvPr>
            <p:ph type="pic" idx="2"/>
          </p:nvPr>
        </p:nvSpPr>
        <p:spPr>
          <a:xfrm>
            <a:off x="5183188" y="987425"/>
            <a:ext cx="6172200" cy="4873500"/>
          </a:xfrm>
          <a:prstGeom prst="rect">
            <a:avLst/>
          </a:prstGeom>
          <a:noFill/>
          <a:ln>
            <a:noFill/>
          </a:ln>
        </p:spPr>
      </p:sp>
      <p:sp>
        <p:nvSpPr>
          <p:cNvPr id="513" name="Google Shape;513;g28cbf98a543_0_349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4" name="Google Shape;514;g28cbf98a543_0_34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g28cbf98a543_0_34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g28cbf98a543_0_34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Head_Black_No Background">
  <p:cSld name="1Head_Black_No Background">
    <p:spTree>
      <p:nvGrpSpPr>
        <p:cNvPr id="1" name="Shape 517"/>
        <p:cNvGrpSpPr/>
        <p:nvPr/>
      </p:nvGrpSpPr>
      <p:grpSpPr>
        <a:xfrm>
          <a:off x="0" y="0"/>
          <a:ext cx="0" cy="0"/>
          <a:chOff x="0" y="0"/>
          <a:chExt cx="0" cy="0"/>
        </a:xfrm>
      </p:grpSpPr>
      <p:sp>
        <p:nvSpPr>
          <p:cNvPr id="518" name="Google Shape;518;g28cbf98a543_0_3497"/>
          <p:cNvSpPr txBox="1">
            <a:spLocks noGrp="1"/>
          </p:cNvSpPr>
          <p:nvPr>
            <p:ph type="title"/>
          </p:nvPr>
        </p:nvSpPr>
        <p:spPr>
          <a:xfrm>
            <a:off x="609600" y="1219200"/>
            <a:ext cx="5715300" cy="3892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1pPr>
            <a:lvl2pPr lvl="1"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2pPr>
            <a:lvl3pPr lvl="2"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3pPr>
            <a:lvl4pPr lvl="3"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4pPr>
            <a:lvl5pPr lvl="4"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5pPr>
            <a:lvl6pPr lvl="5"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6pPr>
            <a:lvl7pPr lvl="6"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7pPr>
            <a:lvl8pPr lvl="7"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8pPr>
            <a:lvl9pPr lvl="8" algn="l">
              <a:lnSpc>
                <a:spcPct val="100000"/>
              </a:lnSpc>
              <a:spcBef>
                <a:spcPts val="0"/>
              </a:spcBef>
              <a:spcAft>
                <a:spcPts val="0"/>
              </a:spcAft>
              <a:buClr>
                <a:srgbClr val="FFFFFF"/>
              </a:buClr>
              <a:buSzPts val="3067"/>
              <a:buFont typeface="Vollkorn"/>
              <a:buNone/>
              <a:defRPr sz="3067">
                <a:solidFill>
                  <a:srgbClr val="FFFFFF"/>
                </a:solidFill>
                <a:latin typeface="Vollkorn"/>
                <a:ea typeface="Vollkorn"/>
                <a:cs typeface="Vollkorn"/>
                <a:sym typeface="Vollkorn"/>
              </a:defRPr>
            </a:lvl9pPr>
          </a:lstStyle>
          <a:p>
            <a:endParaRPr/>
          </a:p>
        </p:txBody>
      </p:sp>
      <p:pic>
        <p:nvPicPr>
          <p:cNvPr id="519" name="Google Shape;519;g28cbf98a543_0_3497"/>
          <p:cNvPicPr preferRelativeResize="0"/>
          <p:nvPr/>
        </p:nvPicPr>
        <p:blipFill rotWithShape="1">
          <a:blip r:embed="rId2">
            <a:alphaModFix amt="30000"/>
          </a:blip>
          <a:srcRect t="880" r="60631" b="91870"/>
          <a:stretch/>
        </p:blipFill>
        <p:spPr>
          <a:xfrm rot="5400000">
            <a:off x="-693249" y="5890114"/>
            <a:ext cx="1699096" cy="312601"/>
          </a:xfrm>
          <a:prstGeom prst="rect">
            <a:avLst/>
          </a:prstGeom>
          <a:noFill/>
          <a:ln>
            <a:noFill/>
          </a:ln>
        </p:spPr>
      </p:pic>
      <p:sp>
        <p:nvSpPr>
          <p:cNvPr id="520" name="Google Shape;520;g28cbf98a543_0_3497"/>
          <p:cNvSpPr txBox="1">
            <a:spLocks noGrp="1"/>
          </p:cNvSpPr>
          <p:nvPr>
            <p:ph type="subTitle" idx="1"/>
          </p:nvPr>
        </p:nvSpPr>
        <p:spPr>
          <a:xfrm>
            <a:off x="609600" y="609600"/>
            <a:ext cx="3831600" cy="392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1pPr>
            <a:lvl2pPr lvl="1"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2pPr>
            <a:lvl3pPr lvl="2"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3pPr>
            <a:lvl4pPr lvl="3"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4pPr>
            <a:lvl5pPr lvl="4"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5pPr>
            <a:lvl6pPr lvl="5"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6pPr>
            <a:lvl7pPr lvl="6"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7pPr>
            <a:lvl8pPr lvl="7"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8pPr>
            <a:lvl9pPr lvl="8" algn="l">
              <a:lnSpc>
                <a:spcPct val="90000"/>
              </a:lnSpc>
              <a:spcBef>
                <a:spcPts val="0"/>
              </a:spcBef>
              <a:spcAft>
                <a:spcPts val="0"/>
              </a:spcAft>
              <a:buClr>
                <a:srgbClr val="FFFFFF"/>
              </a:buClr>
              <a:buSzPts val="1067"/>
              <a:buNone/>
              <a:defRPr sz="1067">
                <a:solidFill>
                  <a:srgbClr val="FFFFFF"/>
                </a:solidFill>
                <a:latin typeface="Karla"/>
                <a:ea typeface="Karla"/>
                <a:cs typeface="Karla"/>
                <a:sym typeface="Karla"/>
              </a:defRPr>
            </a:lvl9pPr>
          </a:lstStyle>
          <a:p>
            <a:endParaRPr/>
          </a:p>
        </p:txBody>
      </p:sp>
      <p:pic>
        <p:nvPicPr>
          <p:cNvPr id="521" name="Google Shape;521;g28cbf98a543_0_3497"/>
          <p:cNvPicPr preferRelativeResize="0"/>
          <p:nvPr/>
        </p:nvPicPr>
        <p:blipFill rotWithShape="1">
          <a:blip r:embed="rId3">
            <a:alphaModFix/>
          </a:blip>
          <a:srcRect/>
          <a:stretch/>
        </p:blipFill>
        <p:spPr>
          <a:xfrm>
            <a:off x="9753600" y="6093293"/>
            <a:ext cx="1828799" cy="37610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theme" Target="../theme/theme10.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theme" Target="../theme/theme11.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6.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theme" Target="../theme/theme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9.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24bddcc6270_1_75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24bddcc6270_1_75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24bddcc6270_1_7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95"/>
        <p:cNvGrpSpPr/>
        <p:nvPr/>
      </p:nvGrpSpPr>
      <p:grpSpPr>
        <a:xfrm>
          <a:off x="0" y="0"/>
          <a:ext cx="0" cy="0"/>
          <a:chOff x="0" y="0"/>
          <a:chExt cx="0" cy="0"/>
        </a:xfrm>
      </p:grpSpPr>
      <p:sp>
        <p:nvSpPr>
          <p:cNvPr id="896" name="Google Shape;896;g28cbf98a543_0_370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897" name="Google Shape;897;g28cbf98a543_0_370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98" name="Google Shape;898;g28cbf98a543_0_37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71"/>
        <p:cNvGrpSpPr/>
        <p:nvPr/>
      </p:nvGrpSpPr>
      <p:grpSpPr>
        <a:xfrm>
          <a:off x="0" y="0"/>
          <a:ext cx="0" cy="0"/>
          <a:chOff x="0" y="0"/>
          <a:chExt cx="0" cy="0"/>
        </a:xfrm>
      </p:grpSpPr>
      <p:sp>
        <p:nvSpPr>
          <p:cNvPr id="972" name="Google Shape;972;g2971542c58f_0_32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973" name="Google Shape;973;g2971542c58f_0_32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974" name="Google Shape;974;g2971542c58f_0_32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6"/>
        <p:cNvGrpSpPr/>
        <p:nvPr/>
      </p:nvGrpSpPr>
      <p:grpSpPr>
        <a:xfrm>
          <a:off x="0" y="0"/>
          <a:ext cx="0" cy="0"/>
          <a:chOff x="0" y="0"/>
          <a:chExt cx="0" cy="0"/>
        </a:xfrm>
      </p:grpSpPr>
      <p:sp>
        <p:nvSpPr>
          <p:cNvPr id="1047" name="Google Shape;1047;g2971542c58f_0_762"/>
          <p:cNvSpPr txBox="1">
            <a:spLocks noGrp="1"/>
          </p:cNvSpPr>
          <p:nvPr>
            <p:ph type="title"/>
          </p:nvPr>
        </p:nvSpPr>
        <p:spPr>
          <a:xfrm>
            <a:off x="838200" y="365125"/>
            <a:ext cx="10515600" cy="1325700"/>
          </a:xfrm>
          <a:prstGeom prst="rect">
            <a:avLst/>
          </a:prstGeom>
          <a:noFill/>
          <a:ln>
            <a:noFill/>
          </a:ln>
        </p:spPr>
        <p:txBody>
          <a:bodyPr spcFirstLastPara="1" wrap="square" lIns="91525" tIns="45750" rIns="91525" bIns="457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48" name="Google Shape;1048;g2971542c58f_0_762"/>
          <p:cNvSpPr txBox="1">
            <a:spLocks noGrp="1"/>
          </p:cNvSpPr>
          <p:nvPr>
            <p:ph type="body" idx="1"/>
          </p:nvPr>
        </p:nvSpPr>
        <p:spPr>
          <a:xfrm>
            <a:off x="838200" y="1825625"/>
            <a:ext cx="10515600" cy="4351200"/>
          </a:xfrm>
          <a:prstGeom prst="rect">
            <a:avLst/>
          </a:prstGeom>
          <a:noFill/>
          <a:ln>
            <a:noFill/>
          </a:ln>
        </p:spPr>
        <p:txBody>
          <a:bodyPr spcFirstLastPara="1" wrap="square" lIns="91525" tIns="45750" rIns="91525" bIns="4575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49" name="Google Shape;1049;g2971542c58f_0_762"/>
          <p:cNvSpPr txBox="1">
            <a:spLocks noGrp="1"/>
          </p:cNvSpPr>
          <p:nvPr>
            <p:ph type="dt" idx="10"/>
          </p:nvPr>
        </p:nvSpPr>
        <p:spPr>
          <a:xfrm>
            <a:off x="838200" y="6356350"/>
            <a:ext cx="2743500" cy="365100"/>
          </a:xfrm>
          <a:prstGeom prst="rect">
            <a:avLst/>
          </a:prstGeom>
          <a:noFill/>
          <a:ln>
            <a:noFill/>
          </a:ln>
        </p:spPr>
        <p:txBody>
          <a:bodyPr spcFirstLastPara="1" wrap="square" lIns="91525" tIns="45750" rIns="91525" bIns="4575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050" name="Google Shape;1050;g2971542c58f_0_762"/>
          <p:cNvSpPr txBox="1">
            <a:spLocks noGrp="1"/>
          </p:cNvSpPr>
          <p:nvPr>
            <p:ph type="ftr" idx="11"/>
          </p:nvPr>
        </p:nvSpPr>
        <p:spPr>
          <a:xfrm>
            <a:off x="4038600" y="6356350"/>
            <a:ext cx="4114800" cy="365100"/>
          </a:xfrm>
          <a:prstGeom prst="rect">
            <a:avLst/>
          </a:prstGeom>
          <a:noFill/>
          <a:ln>
            <a:noFill/>
          </a:ln>
        </p:spPr>
        <p:txBody>
          <a:bodyPr spcFirstLastPara="1" wrap="square" lIns="91525" tIns="45750" rIns="91525" bIns="4575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051" name="Google Shape;1051;g2971542c58f_0_762"/>
          <p:cNvSpPr txBox="1">
            <a:spLocks noGrp="1"/>
          </p:cNvSpPr>
          <p:nvPr>
            <p:ph type="sldNum" idx="12"/>
          </p:nvPr>
        </p:nvSpPr>
        <p:spPr>
          <a:xfrm>
            <a:off x="8610600" y="6356350"/>
            <a:ext cx="2743500" cy="365100"/>
          </a:xfrm>
          <a:prstGeom prst="rect">
            <a:avLst/>
          </a:prstGeom>
          <a:noFill/>
          <a:ln>
            <a:noFill/>
          </a:ln>
        </p:spPr>
        <p:txBody>
          <a:bodyPr spcFirstLastPara="1" wrap="square" lIns="91525" tIns="45750" rIns="91525" bIns="457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8"/>
        <p:cNvGrpSpPr/>
        <p:nvPr/>
      </p:nvGrpSpPr>
      <p:grpSpPr>
        <a:xfrm>
          <a:off x="0" y="0"/>
          <a:ext cx="0" cy="0"/>
          <a:chOff x="0" y="0"/>
          <a:chExt cx="0" cy="0"/>
        </a:xfrm>
      </p:grpSpPr>
      <p:sp>
        <p:nvSpPr>
          <p:cNvPr id="209" name="Google Shape;209;g28cbf98a543_0_7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10" name="Google Shape;210;g28cbf98a543_0_76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11" name="Google Shape;211;g28cbf98a543_0_7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12" name="Google Shape;212;g28cbf98a543_0_7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13" name="Google Shape;213;g28cbf98a543_0_7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8"/>
        <p:cNvGrpSpPr/>
        <p:nvPr/>
      </p:nvGrpSpPr>
      <p:grpSpPr>
        <a:xfrm>
          <a:off x="0" y="0"/>
          <a:ext cx="0" cy="0"/>
          <a:chOff x="0" y="0"/>
          <a:chExt cx="0" cy="0"/>
        </a:xfrm>
      </p:grpSpPr>
      <p:sp>
        <p:nvSpPr>
          <p:cNvPr id="289" name="Google Shape;289;g24f9bd8bf3e_2_14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90" name="Google Shape;290;g24f9bd8bf3e_2_14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91" name="Google Shape;291;g24f9bd8bf3e_2_1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4"/>
        <p:cNvGrpSpPr/>
        <p:nvPr/>
      </p:nvGrpSpPr>
      <p:grpSpPr>
        <a:xfrm>
          <a:off x="0" y="0"/>
          <a:ext cx="0" cy="0"/>
          <a:chOff x="0" y="0"/>
          <a:chExt cx="0" cy="0"/>
        </a:xfrm>
      </p:grpSpPr>
      <p:sp>
        <p:nvSpPr>
          <p:cNvPr id="365" name="Google Shape;365;g28cbf98a543_0_8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66" name="Google Shape;366;g28cbf98a543_0_8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67" name="Google Shape;367;g28cbf98a543_0_8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368" name="Google Shape;368;g28cbf98a543_0_8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369" name="Google Shape;369;g28cbf98a543_0_8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7"/>
        <p:cNvGrpSpPr/>
        <p:nvPr/>
      </p:nvGrpSpPr>
      <p:grpSpPr>
        <a:xfrm>
          <a:off x="0" y="0"/>
          <a:ext cx="0" cy="0"/>
          <a:chOff x="0" y="0"/>
          <a:chExt cx="0" cy="0"/>
        </a:xfrm>
      </p:grpSpPr>
      <p:sp>
        <p:nvSpPr>
          <p:cNvPr id="448" name="Google Shape;448;g28cbf98a543_0_34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9" name="Google Shape;449;g28cbf98a543_0_34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0" name="Google Shape;450;g28cbf98a543_0_34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1" name="Google Shape;451;g28cbf98a543_0_34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2" name="Google Shape;452;g28cbf98a543_0_34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sp>
        <p:nvSpPr>
          <p:cNvPr id="556" name="Google Shape;556;g28cbf98a543_0_30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7" name="Google Shape;557;g28cbf98a543_0_30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8" name="Google Shape;558;g28cbf98a543_0_30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9" name="Google Shape;559;g28cbf98a543_0_30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0" name="Google Shape;560;g28cbf98a543_0_30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5"/>
        <p:cNvGrpSpPr/>
        <p:nvPr/>
      </p:nvGrpSpPr>
      <p:grpSpPr>
        <a:xfrm>
          <a:off x="0" y="0"/>
          <a:ext cx="0" cy="0"/>
          <a:chOff x="0" y="0"/>
          <a:chExt cx="0" cy="0"/>
        </a:xfrm>
      </p:grpSpPr>
      <p:sp>
        <p:nvSpPr>
          <p:cNvPr id="636" name="Google Shape;636;ge151d8f428_0_10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7" name="Google Shape;637;ge151d8f428_0_10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8" name="Google Shape;638;ge151d8f428_0_10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9" name="Google Shape;639;ge151d8f428_0_10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0" name="Google Shape;640;ge151d8f428_0_10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23"/>
        <p:cNvGrpSpPr/>
        <p:nvPr/>
      </p:nvGrpSpPr>
      <p:grpSpPr>
        <a:xfrm>
          <a:off x="0" y="0"/>
          <a:ext cx="0" cy="0"/>
          <a:chOff x="0" y="0"/>
          <a:chExt cx="0" cy="0"/>
        </a:xfrm>
      </p:grpSpPr>
      <p:sp>
        <p:nvSpPr>
          <p:cNvPr id="724" name="Google Shape;724;g24e1b64e2b2_0_9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25" name="Google Shape;725;g24e1b64e2b2_0_9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726" name="Google Shape;726;g24e1b64e2b2_0_9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5"/>
        <p:cNvGrpSpPr/>
        <p:nvPr/>
      </p:nvGrpSpPr>
      <p:grpSpPr>
        <a:xfrm>
          <a:off x="0" y="0"/>
          <a:ext cx="0" cy="0"/>
          <a:chOff x="0" y="0"/>
          <a:chExt cx="0" cy="0"/>
        </a:xfrm>
      </p:grpSpPr>
      <p:sp>
        <p:nvSpPr>
          <p:cNvPr id="816" name="Google Shape;816;g28cbf98a543_0_16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17" name="Google Shape;817;g28cbf98a543_0_166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818" name="Google Shape;818;g28cbf98a543_0_16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819" name="Google Shape;819;g28cbf98a543_0_16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820" name="Google Shape;820;g28cbf98a543_0_16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xml"/><Relationship Id="rId1" Type="http://schemas.openxmlformats.org/officeDocument/2006/relationships/slideLayout" Target="../slideLayouts/slideLayout133.xml"/><Relationship Id="rId4" Type="http://schemas.openxmlformats.org/officeDocument/2006/relationships/image" Target="../media/image185.png"/></Relationships>
</file>

<file path=ppt/slides/_rels/slide11.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6.xml"/><Relationship Id="rId6" Type="http://schemas.openxmlformats.org/officeDocument/2006/relationships/image" Target="../media/image20.png"/><Relationship Id="rId5" Type="http://schemas.openxmlformats.org/officeDocument/2006/relationships/image" Target="../media/image188.jpg"/><Relationship Id="rId4" Type="http://schemas.openxmlformats.org/officeDocument/2006/relationships/image" Target="../media/image187.jpg"/></Relationships>
</file>

<file path=ppt/slides/_rels/slide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xml"/><Relationship Id="rId1" Type="http://schemas.openxmlformats.org/officeDocument/2006/relationships/slideLayout" Target="../slideLayouts/slideLayout88.xml"/><Relationship Id="rId4" Type="http://schemas.openxmlformats.org/officeDocument/2006/relationships/image" Target="../media/image18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8.xml"/><Relationship Id="rId5"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openxmlformats.org/officeDocument/2006/relationships/image" Target="../media/image192.png"/><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openxmlformats.org/officeDocument/2006/relationships/image" Target="../media/image191.png"/><Relationship Id="rId5" Type="http://schemas.openxmlformats.org/officeDocument/2006/relationships/image" Target="../media/image19.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9.png"/><Relationship Id="rId18" Type="http://schemas.openxmlformats.org/officeDocument/2006/relationships/image" Target="../media/image200.png"/><Relationship Id="rId26" Type="http://schemas.openxmlformats.org/officeDocument/2006/relationships/image" Target="../media/image207.png"/><Relationship Id="rId3" Type="http://schemas.openxmlformats.org/officeDocument/2006/relationships/image" Target="../media/image20.png"/><Relationship Id="rId21" Type="http://schemas.openxmlformats.org/officeDocument/2006/relationships/image" Target="../media/image203.png"/><Relationship Id="rId7" Type="http://schemas.openxmlformats.org/officeDocument/2006/relationships/image" Target="../media/image196.png"/><Relationship Id="rId12" Type="http://schemas.openxmlformats.org/officeDocument/2006/relationships/image" Target="../media/image197.png"/><Relationship Id="rId17" Type="http://schemas.openxmlformats.org/officeDocument/2006/relationships/image" Target="../media/image199.png"/><Relationship Id="rId25" Type="http://schemas.openxmlformats.org/officeDocument/2006/relationships/image" Target="../media/image206.png"/><Relationship Id="rId2" Type="http://schemas.openxmlformats.org/officeDocument/2006/relationships/notesSlide" Target="../notesSlides/notesSlide15.xml"/><Relationship Id="rId16" Type="http://schemas.openxmlformats.org/officeDocument/2006/relationships/image" Target="../media/image198.png"/><Relationship Id="rId20" Type="http://schemas.openxmlformats.org/officeDocument/2006/relationships/image" Target="../media/image202.png"/><Relationship Id="rId1" Type="http://schemas.openxmlformats.org/officeDocument/2006/relationships/slideLayout" Target="../slideLayouts/slideLayout88.xml"/><Relationship Id="rId6" Type="http://schemas.openxmlformats.org/officeDocument/2006/relationships/image" Target="../media/image23.png"/><Relationship Id="rId11" Type="http://schemas.openxmlformats.org/officeDocument/2006/relationships/image" Target="../media/image118.png"/><Relationship Id="rId24" Type="http://schemas.openxmlformats.org/officeDocument/2006/relationships/image" Target="../media/image205.png"/><Relationship Id="rId5" Type="http://schemas.openxmlformats.org/officeDocument/2006/relationships/image" Target="../media/image195.png"/><Relationship Id="rId15" Type="http://schemas.openxmlformats.org/officeDocument/2006/relationships/image" Target="../media/image72.jpg"/><Relationship Id="rId23" Type="http://schemas.openxmlformats.org/officeDocument/2006/relationships/image" Target="../media/image204.png"/><Relationship Id="rId10" Type="http://schemas.openxmlformats.org/officeDocument/2006/relationships/image" Target="../media/image36.jpg"/><Relationship Id="rId19" Type="http://schemas.openxmlformats.org/officeDocument/2006/relationships/image" Target="../media/image201.png"/><Relationship Id="rId4" Type="http://schemas.openxmlformats.org/officeDocument/2006/relationships/image" Target="../media/image194.png"/><Relationship Id="rId9" Type="http://schemas.openxmlformats.org/officeDocument/2006/relationships/image" Target="../media/image28.png"/><Relationship Id="rId14" Type="http://schemas.openxmlformats.org/officeDocument/2006/relationships/image" Target="../media/image43.png"/><Relationship Id="rId22"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211.jpg"/><Relationship Id="rId13" Type="http://schemas.openxmlformats.org/officeDocument/2006/relationships/image" Target="../media/image214.png"/><Relationship Id="rId18" Type="http://schemas.openxmlformats.org/officeDocument/2006/relationships/image" Target="../media/image206.png"/><Relationship Id="rId26" Type="http://schemas.openxmlformats.org/officeDocument/2006/relationships/image" Target="../media/image220.png"/><Relationship Id="rId3" Type="http://schemas.openxmlformats.org/officeDocument/2006/relationships/image" Target="../media/image201.png"/><Relationship Id="rId21" Type="http://schemas.openxmlformats.org/officeDocument/2006/relationships/image" Target="../media/image217.png"/><Relationship Id="rId7" Type="http://schemas.openxmlformats.org/officeDocument/2006/relationships/image" Target="../media/image210.png"/><Relationship Id="rId12" Type="http://schemas.openxmlformats.org/officeDocument/2006/relationships/image" Target="../media/image40.png"/><Relationship Id="rId17" Type="http://schemas.openxmlformats.org/officeDocument/2006/relationships/image" Target="../media/image203.png"/><Relationship Id="rId25" Type="http://schemas.openxmlformats.org/officeDocument/2006/relationships/image" Target="../media/image219.png"/><Relationship Id="rId2" Type="http://schemas.openxmlformats.org/officeDocument/2006/relationships/notesSlide" Target="../notesSlides/notesSlide16.xml"/><Relationship Id="rId16" Type="http://schemas.openxmlformats.org/officeDocument/2006/relationships/image" Target="../media/image202.png"/><Relationship Id="rId20" Type="http://schemas.openxmlformats.org/officeDocument/2006/relationships/image" Target="../media/image19.png"/><Relationship Id="rId1" Type="http://schemas.openxmlformats.org/officeDocument/2006/relationships/slideLayout" Target="../slideLayouts/slideLayout88.xml"/><Relationship Id="rId6" Type="http://schemas.openxmlformats.org/officeDocument/2006/relationships/image" Target="../media/image209.png"/><Relationship Id="rId11" Type="http://schemas.openxmlformats.org/officeDocument/2006/relationships/image" Target="../media/image213.png"/><Relationship Id="rId24" Type="http://schemas.openxmlformats.org/officeDocument/2006/relationships/image" Target="../media/image67.png"/><Relationship Id="rId5" Type="http://schemas.openxmlformats.org/officeDocument/2006/relationships/image" Target="../media/image23.png"/><Relationship Id="rId15" Type="http://schemas.openxmlformats.org/officeDocument/2006/relationships/image" Target="../media/image216.png"/><Relationship Id="rId23" Type="http://schemas.openxmlformats.org/officeDocument/2006/relationships/image" Target="../media/image95.png"/><Relationship Id="rId10" Type="http://schemas.openxmlformats.org/officeDocument/2006/relationships/image" Target="../media/image212.jpg"/><Relationship Id="rId19" Type="http://schemas.openxmlformats.org/officeDocument/2006/relationships/image" Target="../media/image20.png"/><Relationship Id="rId4" Type="http://schemas.openxmlformats.org/officeDocument/2006/relationships/image" Target="../media/image208.png"/><Relationship Id="rId9" Type="http://schemas.openxmlformats.org/officeDocument/2006/relationships/image" Target="../media/image64.png"/><Relationship Id="rId14" Type="http://schemas.openxmlformats.org/officeDocument/2006/relationships/image" Target="../media/image215.png"/><Relationship Id="rId22" Type="http://schemas.openxmlformats.org/officeDocument/2006/relationships/image" Target="../media/image218.png"/><Relationship Id="rId27" Type="http://schemas.openxmlformats.org/officeDocument/2006/relationships/image" Target="../media/image221.png"/></Relationships>
</file>

<file path=ppt/slides/_rels/slide17.xml.rels><?xml version="1.0" encoding="UTF-8" standalone="yes"?>
<Relationships xmlns="http://schemas.openxmlformats.org/package/2006/relationships"><Relationship Id="rId13" Type="http://schemas.openxmlformats.org/officeDocument/2006/relationships/image" Target="../media/image232.png"/><Relationship Id="rId18" Type="http://schemas.openxmlformats.org/officeDocument/2006/relationships/image" Target="../media/image237.png"/><Relationship Id="rId26" Type="http://schemas.openxmlformats.org/officeDocument/2006/relationships/image" Target="../media/image244.png"/><Relationship Id="rId39" Type="http://schemas.openxmlformats.org/officeDocument/2006/relationships/image" Target="../media/image255.png"/><Relationship Id="rId21" Type="http://schemas.openxmlformats.org/officeDocument/2006/relationships/image" Target="../media/image240.png"/><Relationship Id="rId34" Type="http://schemas.openxmlformats.org/officeDocument/2006/relationships/image" Target="../media/image251.png"/><Relationship Id="rId42" Type="http://schemas.openxmlformats.org/officeDocument/2006/relationships/image" Target="../media/image258.jpg"/><Relationship Id="rId47" Type="http://schemas.openxmlformats.org/officeDocument/2006/relationships/image" Target="../media/image263.png"/><Relationship Id="rId50" Type="http://schemas.openxmlformats.org/officeDocument/2006/relationships/image" Target="../media/image266.png"/><Relationship Id="rId55" Type="http://schemas.openxmlformats.org/officeDocument/2006/relationships/image" Target="../media/image271.png"/><Relationship Id="rId7" Type="http://schemas.openxmlformats.org/officeDocument/2006/relationships/image" Target="../media/image226.png"/><Relationship Id="rId2" Type="http://schemas.openxmlformats.org/officeDocument/2006/relationships/notesSlide" Target="../notesSlides/notesSlide17.xml"/><Relationship Id="rId16" Type="http://schemas.openxmlformats.org/officeDocument/2006/relationships/image" Target="../media/image235.png"/><Relationship Id="rId29" Type="http://schemas.openxmlformats.org/officeDocument/2006/relationships/image" Target="../media/image247.png"/><Relationship Id="rId11" Type="http://schemas.openxmlformats.org/officeDocument/2006/relationships/image" Target="../media/image230.png"/><Relationship Id="rId24" Type="http://schemas.openxmlformats.org/officeDocument/2006/relationships/image" Target="../media/image243.png"/><Relationship Id="rId32" Type="http://schemas.openxmlformats.org/officeDocument/2006/relationships/image" Target="../media/image93.png"/><Relationship Id="rId37" Type="http://schemas.openxmlformats.org/officeDocument/2006/relationships/image" Target="../media/image142.png"/><Relationship Id="rId40" Type="http://schemas.openxmlformats.org/officeDocument/2006/relationships/image" Target="../media/image256.png"/><Relationship Id="rId45" Type="http://schemas.openxmlformats.org/officeDocument/2006/relationships/image" Target="../media/image261.png"/><Relationship Id="rId53" Type="http://schemas.openxmlformats.org/officeDocument/2006/relationships/image" Target="../media/image269.png"/><Relationship Id="rId58" Type="http://schemas.openxmlformats.org/officeDocument/2006/relationships/image" Target="../media/image274.png"/><Relationship Id="rId5" Type="http://schemas.openxmlformats.org/officeDocument/2006/relationships/image" Target="../media/image224.png"/><Relationship Id="rId19" Type="http://schemas.openxmlformats.org/officeDocument/2006/relationships/image" Target="../media/image238.png"/><Relationship Id="rId4" Type="http://schemas.openxmlformats.org/officeDocument/2006/relationships/image" Target="../media/image223.png"/><Relationship Id="rId9" Type="http://schemas.openxmlformats.org/officeDocument/2006/relationships/image" Target="../media/image228.png"/><Relationship Id="rId14" Type="http://schemas.openxmlformats.org/officeDocument/2006/relationships/image" Target="../media/image233.png"/><Relationship Id="rId22" Type="http://schemas.openxmlformats.org/officeDocument/2006/relationships/image" Target="../media/image241.jpg"/><Relationship Id="rId27" Type="http://schemas.openxmlformats.org/officeDocument/2006/relationships/image" Target="../media/image245.png"/><Relationship Id="rId30" Type="http://schemas.openxmlformats.org/officeDocument/2006/relationships/image" Target="../media/image248.jpg"/><Relationship Id="rId35" Type="http://schemas.openxmlformats.org/officeDocument/2006/relationships/image" Target="../media/image252.png"/><Relationship Id="rId43" Type="http://schemas.openxmlformats.org/officeDocument/2006/relationships/image" Target="../media/image259.png"/><Relationship Id="rId48" Type="http://schemas.openxmlformats.org/officeDocument/2006/relationships/image" Target="../media/image264.png"/><Relationship Id="rId56" Type="http://schemas.openxmlformats.org/officeDocument/2006/relationships/image" Target="../media/image272.png"/><Relationship Id="rId8" Type="http://schemas.openxmlformats.org/officeDocument/2006/relationships/image" Target="../media/image227.png"/><Relationship Id="rId51" Type="http://schemas.openxmlformats.org/officeDocument/2006/relationships/image" Target="../media/image267.png"/><Relationship Id="rId3" Type="http://schemas.openxmlformats.org/officeDocument/2006/relationships/image" Target="../media/image222.png"/><Relationship Id="rId12" Type="http://schemas.openxmlformats.org/officeDocument/2006/relationships/image" Target="../media/image231.png"/><Relationship Id="rId17" Type="http://schemas.openxmlformats.org/officeDocument/2006/relationships/image" Target="../media/image236.png"/><Relationship Id="rId25" Type="http://schemas.openxmlformats.org/officeDocument/2006/relationships/image" Target="../media/image91.png"/><Relationship Id="rId33" Type="http://schemas.openxmlformats.org/officeDocument/2006/relationships/image" Target="../media/image250.png"/><Relationship Id="rId38" Type="http://schemas.openxmlformats.org/officeDocument/2006/relationships/image" Target="../media/image254.png"/><Relationship Id="rId46" Type="http://schemas.openxmlformats.org/officeDocument/2006/relationships/image" Target="../media/image262.png"/><Relationship Id="rId59" Type="http://schemas.openxmlformats.org/officeDocument/2006/relationships/image" Target="../media/image275.png"/><Relationship Id="rId20" Type="http://schemas.openxmlformats.org/officeDocument/2006/relationships/image" Target="../media/image239.png"/><Relationship Id="rId41" Type="http://schemas.openxmlformats.org/officeDocument/2006/relationships/image" Target="../media/image257.png"/><Relationship Id="rId54" Type="http://schemas.openxmlformats.org/officeDocument/2006/relationships/image" Target="../media/image270.png"/><Relationship Id="rId1" Type="http://schemas.openxmlformats.org/officeDocument/2006/relationships/slideLayout" Target="../slideLayouts/slideLayout154.xml"/><Relationship Id="rId6" Type="http://schemas.openxmlformats.org/officeDocument/2006/relationships/image" Target="../media/image225.png"/><Relationship Id="rId15" Type="http://schemas.openxmlformats.org/officeDocument/2006/relationships/image" Target="../media/image234.png"/><Relationship Id="rId23" Type="http://schemas.openxmlformats.org/officeDocument/2006/relationships/image" Target="../media/image242.png"/><Relationship Id="rId28" Type="http://schemas.openxmlformats.org/officeDocument/2006/relationships/image" Target="../media/image246.png"/><Relationship Id="rId36" Type="http://schemas.openxmlformats.org/officeDocument/2006/relationships/image" Target="../media/image253.png"/><Relationship Id="rId49" Type="http://schemas.openxmlformats.org/officeDocument/2006/relationships/image" Target="../media/image265.png"/><Relationship Id="rId57" Type="http://schemas.openxmlformats.org/officeDocument/2006/relationships/image" Target="../media/image273.png"/><Relationship Id="rId10" Type="http://schemas.openxmlformats.org/officeDocument/2006/relationships/image" Target="../media/image229.png"/><Relationship Id="rId31" Type="http://schemas.openxmlformats.org/officeDocument/2006/relationships/image" Target="../media/image249.png"/><Relationship Id="rId44" Type="http://schemas.openxmlformats.org/officeDocument/2006/relationships/image" Target="../media/image260.png"/><Relationship Id="rId52" Type="http://schemas.openxmlformats.org/officeDocument/2006/relationships/image" Target="../media/image268.png"/></Relationships>
</file>

<file path=ppt/slides/_rels/slide1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8.xml"/><Relationship Id="rId1" Type="http://schemas.openxmlformats.org/officeDocument/2006/relationships/slideLayout" Target="../slideLayouts/slideLayout154.xml"/><Relationship Id="rId5" Type="http://schemas.openxmlformats.org/officeDocument/2006/relationships/image" Target="../media/image19.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9.xml"/><Relationship Id="rId1" Type="http://schemas.openxmlformats.org/officeDocument/2006/relationships/slideLayout" Target="../slideLayouts/slideLayout154.xml"/><Relationship Id="rId5" Type="http://schemas.openxmlformats.org/officeDocument/2006/relationships/image" Target="../media/image19.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0.xml"/><Relationship Id="rId1" Type="http://schemas.openxmlformats.org/officeDocument/2006/relationships/slideLayout" Target="../slideLayouts/slideLayout154.xml"/><Relationship Id="rId5" Type="http://schemas.openxmlformats.org/officeDocument/2006/relationships/image" Target="../media/image1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xml"/><Relationship Id="rId1" Type="http://schemas.openxmlformats.org/officeDocument/2006/relationships/slideLayout" Target="../slideLayouts/slideLayout16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9.png"/><Relationship Id="rId7" Type="http://schemas.openxmlformats.org/officeDocument/2006/relationships/image" Target="../media/image282.png"/><Relationship Id="rId2" Type="http://schemas.openxmlformats.org/officeDocument/2006/relationships/notesSlide" Target="../notesSlides/notesSlide22.xml"/><Relationship Id="rId1" Type="http://schemas.openxmlformats.org/officeDocument/2006/relationships/slideLayout" Target="../slideLayouts/slideLayout137.xml"/><Relationship Id="rId6" Type="http://schemas.openxmlformats.org/officeDocument/2006/relationships/image" Target="../media/image20.png"/><Relationship Id="rId5" Type="http://schemas.openxmlformats.org/officeDocument/2006/relationships/image" Target="../media/image281.png"/><Relationship Id="rId4" Type="http://schemas.openxmlformats.org/officeDocument/2006/relationships/image" Target="../media/image28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92.png"/><Relationship Id="rId3" Type="http://schemas.openxmlformats.org/officeDocument/2006/relationships/image" Target="../media/image283.png"/><Relationship Id="rId7" Type="http://schemas.openxmlformats.org/officeDocument/2006/relationships/image" Target="../media/image20.png"/><Relationship Id="rId12" Type="http://schemas.openxmlformats.org/officeDocument/2006/relationships/image" Target="../media/image291.png"/><Relationship Id="rId2" Type="http://schemas.openxmlformats.org/officeDocument/2006/relationships/notesSlide" Target="../notesSlides/notesSlide24.xml"/><Relationship Id="rId1" Type="http://schemas.openxmlformats.org/officeDocument/2006/relationships/slideLayout" Target="../slideLayouts/slideLayout138.xml"/><Relationship Id="rId6" Type="http://schemas.openxmlformats.org/officeDocument/2006/relationships/image" Target="../media/image286.jpg"/><Relationship Id="rId11" Type="http://schemas.openxmlformats.org/officeDocument/2006/relationships/image" Target="../media/image290.png"/><Relationship Id="rId5" Type="http://schemas.openxmlformats.org/officeDocument/2006/relationships/image" Target="../media/image285.png"/><Relationship Id="rId10" Type="http://schemas.openxmlformats.org/officeDocument/2006/relationships/image" Target="../media/image289.png"/><Relationship Id="rId4" Type="http://schemas.openxmlformats.org/officeDocument/2006/relationships/image" Target="../media/image284.png"/><Relationship Id="rId9" Type="http://schemas.openxmlformats.org/officeDocument/2006/relationships/image" Target="../media/image288.png"/><Relationship Id="rId14" Type="http://schemas.openxmlformats.org/officeDocument/2006/relationships/image" Target="../media/image293.png"/></Relationships>
</file>

<file path=ppt/slides/_rels/slide2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5.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96.png"/><Relationship Id="rId7" Type="http://schemas.openxmlformats.org/officeDocument/2006/relationships/image" Target="../media/image27.jpg"/><Relationship Id="rId12"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99.png"/><Relationship Id="rId11" Type="http://schemas.openxmlformats.org/officeDocument/2006/relationships/image" Target="../media/image301.png"/><Relationship Id="rId5" Type="http://schemas.openxmlformats.org/officeDocument/2006/relationships/image" Target="../media/image298.png"/><Relationship Id="rId10" Type="http://schemas.openxmlformats.org/officeDocument/2006/relationships/image" Target="../media/image24.jpg"/><Relationship Id="rId4" Type="http://schemas.openxmlformats.org/officeDocument/2006/relationships/image" Target="../media/image297.png"/><Relationship Id="rId9" Type="http://schemas.openxmlformats.org/officeDocument/2006/relationships/image" Target="../media/image300.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2.png"/><Relationship Id="rId7" Type="http://schemas.openxmlformats.org/officeDocument/2006/relationships/image" Target="../media/image304.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03.jpg"/><Relationship Id="rId5" Type="http://schemas.openxmlformats.org/officeDocument/2006/relationships/image" Target="../media/image28.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309.png"/><Relationship Id="rId13" Type="http://schemas.openxmlformats.org/officeDocument/2006/relationships/image" Target="../media/image314.jpg"/><Relationship Id="rId3" Type="http://schemas.openxmlformats.org/officeDocument/2006/relationships/image" Target="../media/image19.png"/><Relationship Id="rId7" Type="http://schemas.openxmlformats.org/officeDocument/2006/relationships/image" Target="../media/image308.png"/><Relationship Id="rId12" Type="http://schemas.openxmlformats.org/officeDocument/2006/relationships/image" Target="../media/image313.png"/><Relationship Id="rId2" Type="http://schemas.openxmlformats.org/officeDocument/2006/relationships/notesSlide" Target="../notesSlides/notesSlide28.xml"/><Relationship Id="rId16" Type="http://schemas.openxmlformats.org/officeDocument/2006/relationships/image" Target="../media/image287.png"/><Relationship Id="rId1" Type="http://schemas.openxmlformats.org/officeDocument/2006/relationships/slideLayout" Target="../slideLayouts/slideLayout118.xml"/><Relationship Id="rId6" Type="http://schemas.openxmlformats.org/officeDocument/2006/relationships/image" Target="../media/image307.png"/><Relationship Id="rId11" Type="http://schemas.openxmlformats.org/officeDocument/2006/relationships/image" Target="../media/image312.png"/><Relationship Id="rId5" Type="http://schemas.openxmlformats.org/officeDocument/2006/relationships/image" Target="../media/image306.png"/><Relationship Id="rId15" Type="http://schemas.openxmlformats.org/officeDocument/2006/relationships/image" Target="../media/image316.png"/><Relationship Id="rId10" Type="http://schemas.openxmlformats.org/officeDocument/2006/relationships/image" Target="../media/image311.png"/><Relationship Id="rId4" Type="http://schemas.openxmlformats.org/officeDocument/2006/relationships/image" Target="../media/image305.png"/><Relationship Id="rId9" Type="http://schemas.openxmlformats.org/officeDocument/2006/relationships/image" Target="../media/image310.jpg"/><Relationship Id="rId14" Type="http://schemas.openxmlformats.org/officeDocument/2006/relationships/image" Target="../media/image315.png"/></Relationships>
</file>

<file path=ppt/slides/_rels/slide29.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6.png"/><Relationship Id="rId26" Type="http://schemas.openxmlformats.org/officeDocument/2006/relationships/image" Target="../media/image323.png"/><Relationship Id="rId39" Type="http://schemas.openxmlformats.org/officeDocument/2006/relationships/image" Target="../media/image334.png"/><Relationship Id="rId21" Type="http://schemas.openxmlformats.org/officeDocument/2006/relationships/image" Target="../media/image33.png"/><Relationship Id="rId34" Type="http://schemas.openxmlformats.org/officeDocument/2006/relationships/image" Target="../media/image329.png"/><Relationship Id="rId42" Type="http://schemas.openxmlformats.org/officeDocument/2006/relationships/image" Target="../media/image337.png"/><Relationship Id="rId47" Type="http://schemas.openxmlformats.org/officeDocument/2006/relationships/image" Target="../media/image341.png"/><Relationship Id="rId50" Type="http://schemas.openxmlformats.org/officeDocument/2006/relationships/image" Target="../media/image344.png"/><Relationship Id="rId55" Type="http://schemas.openxmlformats.org/officeDocument/2006/relationships/image" Target="../media/image202.png"/><Relationship Id="rId7" Type="http://schemas.openxmlformats.org/officeDocument/2006/relationships/image" Target="../media/image89.png"/><Relationship Id="rId2" Type="http://schemas.openxmlformats.org/officeDocument/2006/relationships/notesSlide" Target="../notesSlides/notesSlide29.xml"/><Relationship Id="rId16" Type="http://schemas.openxmlformats.org/officeDocument/2006/relationships/image" Target="../media/image119.png"/><Relationship Id="rId29" Type="http://schemas.openxmlformats.org/officeDocument/2006/relationships/image" Target="../media/image70.png"/><Relationship Id="rId11" Type="http://schemas.openxmlformats.org/officeDocument/2006/relationships/image" Target="../media/image24.jpg"/><Relationship Id="rId24" Type="http://schemas.openxmlformats.org/officeDocument/2006/relationships/image" Target="../media/image322.png"/><Relationship Id="rId32" Type="http://schemas.openxmlformats.org/officeDocument/2006/relationships/image" Target="../media/image327.png"/><Relationship Id="rId37" Type="http://schemas.openxmlformats.org/officeDocument/2006/relationships/image" Target="../media/image332.png"/><Relationship Id="rId40" Type="http://schemas.openxmlformats.org/officeDocument/2006/relationships/image" Target="../media/image335.png"/><Relationship Id="rId45" Type="http://schemas.openxmlformats.org/officeDocument/2006/relationships/image" Target="../media/image340.png"/><Relationship Id="rId53" Type="http://schemas.openxmlformats.org/officeDocument/2006/relationships/image" Target="../media/image19.png"/><Relationship Id="rId5" Type="http://schemas.openxmlformats.org/officeDocument/2006/relationships/image" Target="../media/image318.png"/><Relationship Id="rId10" Type="http://schemas.openxmlformats.org/officeDocument/2006/relationships/image" Target="../media/image126.png"/><Relationship Id="rId19" Type="http://schemas.openxmlformats.org/officeDocument/2006/relationships/image" Target="../media/image28.png"/><Relationship Id="rId31" Type="http://schemas.openxmlformats.org/officeDocument/2006/relationships/image" Target="../media/image326.png"/><Relationship Id="rId44" Type="http://schemas.openxmlformats.org/officeDocument/2006/relationships/image" Target="../media/image339.png"/><Relationship Id="rId52" Type="http://schemas.openxmlformats.org/officeDocument/2006/relationships/image" Target="../media/image346.png"/><Relationship Id="rId4" Type="http://schemas.openxmlformats.org/officeDocument/2006/relationships/image" Target="../media/image317.png"/><Relationship Id="rId9" Type="http://schemas.openxmlformats.org/officeDocument/2006/relationships/image" Target="../media/image320.png"/><Relationship Id="rId14" Type="http://schemas.openxmlformats.org/officeDocument/2006/relationships/image" Target="../media/image127.png"/><Relationship Id="rId22" Type="http://schemas.openxmlformats.org/officeDocument/2006/relationships/image" Target="../media/image86.png"/><Relationship Id="rId27" Type="http://schemas.openxmlformats.org/officeDocument/2006/relationships/image" Target="../media/image324.png"/><Relationship Id="rId30" Type="http://schemas.openxmlformats.org/officeDocument/2006/relationships/image" Target="../media/image62.png"/><Relationship Id="rId35" Type="http://schemas.openxmlformats.org/officeDocument/2006/relationships/image" Target="../media/image330.png"/><Relationship Id="rId43" Type="http://schemas.openxmlformats.org/officeDocument/2006/relationships/image" Target="../media/image338.png"/><Relationship Id="rId48" Type="http://schemas.openxmlformats.org/officeDocument/2006/relationships/image" Target="../media/image342.png"/><Relationship Id="rId8" Type="http://schemas.openxmlformats.org/officeDocument/2006/relationships/image" Target="../media/image319.png"/><Relationship Id="rId51" Type="http://schemas.openxmlformats.org/officeDocument/2006/relationships/image" Target="../media/image345.png"/><Relationship Id="rId3" Type="http://schemas.openxmlformats.org/officeDocument/2006/relationships/image" Target="../media/image9.png"/><Relationship Id="rId12" Type="http://schemas.openxmlformats.org/officeDocument/2006/relationships/image" Target="../media/image124.png"/><Relationship Id="rId17" Type="http://schemas.openxmlformats.org/officeDocument/2006/relationships/image" Target="../media/image72.jpg"/><Relationship Id="rId25" Type="http://schemas.openxmlformats.org/officeDocument/2006/relationships/image" Target="../media/image43.png"/><Relationship Id="rId33" Type="http://schemas.openxmlformats.org/officeDocument/2006/relationships/image" Target="../media/image328.png"/><Relationship Id="rId38" Type="http://schemas.openxmlformats.org/officeDocument/2006/relationships/image" Target="../media/image333.png"/><Relationship Id="rId46" Type="http://schemas.openxmlformats.org/officeDocument/2006/relationships/image" Target="../media/image102.png"/><Relationship Id="rId20" Type="http://schemas.openxmlformats.org/officeDocument/2006/relationships/image" Target="../media/image53.png"/><Relationship Id="rId41" Type="http://schemas.openxmlformats.org/officeDocument/2006/relationships/image" Target="../media/image336.png"/><Relationship Id="rId54"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95.png"/><Relationship Id="rId15" Type="http://schemas.openxmlformats.org/officeDocument/2006/relationships/image" Target="../media/image27.jpg"/><Relationship Id="rId23" Type="http://schemas.openxmlformats.org/officeDocument/2006/relationships/image" Target="../media/image321.png"/><Relationship Id="rId28" Type="http://schemas.openxmlformats.org/officeDocument/2006/relationships/image" Target="../media/image325.png"/><Relationship Id="rId36" Type="http://schemas.openxmlformats.org/officeDocument/2006/relationships/image" Target="../media/image331.png"/><Relationship Id="rId49" Type="http://schemas.openxmlformats.org/officeDocument/2006/relationships/image" Target="../media/image34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9.png"/><Relationship Id="rId7" Type="http://schemas.openxmlformats.org/officeDocument/2006/relationships/image" Target="../media/image350.png"/><Relationship Id="rId2" Type="http://schemas.openxmlformats.org/officeDocument/2006/relationships/notesSlide" Target="../notesSlides/notesSlide30.xml"/><Relationship Id="rId1" Type="http://schemas.openxmlformats.org/officeDocument/2006/relationships/slideLayout" Target="../slideLayouts/slideLayout205.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 Id="rId9" Type="http://schemas.openxmlformats.org/officeDocument/2006/relationships/image" Target="../media/image35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6" Type="http://schemas.openxmlformats.org/officeDocument/2006/relationships/image" Target="../media/image46.png"/><Relationship Id="rId117" Type="http://schemas.openxmlformats.org/officeDocument/2006/relationships/image" Target="../media/image137.png"/><Relationship Id="rId21" Type="http://schemas.openxmlformats.org/officeDocument/2006/relationships/image" Target="../media/image41.png"/><Relationship Id="rId42" Type="http://schemas.openxmlformats.org/officeDocument/2006/relationships/image" Target="../media/image62.png"/><Relationship Id="rId47" Type="http://schemas.openxmlformats.org/officeDocument/2006/relationships/image" Target="../media/image67.png"/><Relationship Id="rId63" Type="http://schemas.openxmlformats.org/officeDocument/2006/relationships/image" Target="../media/image83.png"/><Relationship Id="rId68" Type="http://schemas.openxmlformats.org/officeDocument/2006/relationships/image" Target="../media/image88.png"/><Relationship Id="rId84" Type="http://schemas.openxmlformats.org/officeDocument/2006/relationships/image" Target="../media/image104.png"/><Relationship Id="rId89" Type="http://schemas.openxmlformats.org/officeDocument/2006/relationships/image" Target="../media/image109.png"/><Relationship Id="rId112" Type="http://schemas.openxmlformats.org/officeDocument/2006/relationships/image" Target="../media/image132.png"/><Relationship Id="rId16" Type="http://schemas.openxmlformats.org/officeDocument/2006/relationships/image" Target="../media/image36.jpg"/><Relationship Id="rId107" Type="http://schemas.openxmlformats.org/officeDocument/2006/relationships/image" Target="../media/image127.png"/><Relationship Id="rId11" Type="http://schemas.openxmlformats.org/officeDocument/2006/relationships/image" Target="../media/image31.jpg"/><Relationship Id="rId32" Type="http://schemas.openxmlformats.org/officeDocument/2006/relationships/image" Target="../media/image52.png"/><Relationship Id="rId37" Type="http://schemas.openxmlformats.org/officeDocument/2006/relationships/image" Target="../media/image57.png"/><Relationship Id="rId53" Type="http://schemas.openxmlformats.org/officeDocument/2006/relationships/image" Target="../media/image73.png"/><Relationship Id="rId58" Type="http://schemas.openxmlformats.org/officeDocument/2006/relationships/image" Target="../media/image78.png"/><Relationship Id="rId74" Type="http://schemas.openxmlformats.org/officeDocument/2006/relationships/image" Target="../media/image94.jpg"/><Relationship Id="rId79" Type="http://schemas.openxmlformats.org/officeDocument/2006/relationships/image" Target="../media/image99.png"/><Relationship Id="rId102" Type="http://schemas.openxmlformats.org/officeDocument/2006/relationships/image" Target="../media/image122.png"/><Relationship Id="rId5" Type="http://schemas.openxmlformats.org/officeDocument/2006/relationships/image" Target="../media/image25.png"/><Relationship Id="rId90" Type="http://schemas.openxmlformats.org/officeDocument/2006/relationships/image" Target="../media/image110.png"/><Relationship Id="rId95" Type="http://schemas.openxmlformats.org/officeDocument/2006/relationships/image" Target="../media/image115.png"/><Relationship Id="rId22" Type="http://schemas.openxmlformats.org/officeDocument/2006/relationships/image" Target="../media/image42.png"/><Relationship Id="rId27" Type="http://schemas.openxmlformats.org/officeDocument/2006/relationships/image" Target="../media/image47.png"/><Relationship Id="rId43" Type="http://schemas.openxmlformats.org/officeDocument/2006/relationships/image" Target="../media/image63.png"/><Relationship Id="rId48" Type="http://schemas.openxmlformats.org/officeDocument/2006/relationships/image" Target="../media/image68.png"/><Relationship Id="rId64" Type="http://schemas.openxmlformats.org/officeDocument/2006/relationships/image" Target="../media/image84.png"/><Relationship Id="rId69" Type="http://schemas.openxmlformats.org/officeDocument/2006/relationships/image" Target="../media/image89.png"/><Relationship Id="rId113" Type="http://schemas.openxmlformats.org/officeDocument/2006/relationships/image" Target="../media/image133.png"/><Relationship Id="rId118" Type="http://schemas.openxmlformats.org/officeDocument/2006/relationships/image" Target="../media/image138.png"/><Relationship Id="rId80" Type="http://schemas.openxmlformats.org/officeDocument/2006/relationships/image" Target="../media/image100.jpg"/><Relationship Id="rId85" Type="http://schemas.openxmlformats.org/officeDocument/2006/relationships/image" Target="../media/image105.png"/><Relationship Id="rId12" Type="http://schemas.openxmlformats.org/officeDocument/2006/relationships/image" Target="../media/image32.png"/><Relationship Id="rId17" Type="http://schemas.openxmlformats.org/officeDocument/2006/relationships/image" Target="../media/image37.jpg"/><Relationship Id="rId33" Type="http://schemas.openxmlformats.org/officeDocument/2006/relationships/image" Target="../media/image53.png"/><Relationship Id="rId38" Type="http://schemas.openxmlformats.org/officeDocument/2006/relationships/image" Target="../media/image58.png"/><Relationship Id="rId59" Type="http://schemas.openxmlformats.org/officeDocument/2006/relationships/image" Target="../media/image79.png"/><Relationship Id="rId103" Type="http://schemas.openxmlformats.org/officeDocument/2006/relationships/image" Target="../media/image123.png"/><Relationship Id="rId108" Type="http://schemas.openxmlformats.org/officeDocument/2006/relationships/image" Target="../media/image128.png"/><Relationship Id="rId54" Type="http://schemas.openxmlformats.org/officeDocument/2006/relationships/image" Target="../media/image74.png"/><Relationship Id="rId70" Type="http://schemas.openxmlformats.org/officeDocument/2006/relationships/image" Target="../media/image90.png"/><Relationship Id="rId75" Type="http://schemas.openxmlformats.org/officeDocument/2006/relationships/image" Target="../media/image95.png"/><Relationship Id="rId91" Type="http://schemas.openxmlformats.org/officeDocument/2006/relationships/image" Target="../media/image111.png"/><Relationship Id="rId96" Type="http://schemas.openxmlformats.org/officeDocument/2006/relationships/image" Target="../media/image116.png"/><Relationship Id="rId1" Type="http://schemas.openxmlformats.org/officeDocument/2006/relationships/slideLayout" Target="../slideLayouts/slideLayout42.xml"/><Relationship Id="rId6" Type="http://schemas.openxmlformats.org/officeDocument/2006/relationships/image" Target="../media/image26.png"/><Relationship Id="rId23" Type="http://schemas.openxmlformats.org/officeDocument/2006/relationships/image" Target="../media/image43.png"/><Relationship Id="rId28" Type="http://schemas.openxmlformats.org/officeDocument/2006/relationships/image" Target="../media/image48.jpg"/><Relationship Id="rId49" Type="http://schemas.openxmlformats.org/officeDocument/2006/relationships/image" Target="../media/image69.png"/><Relationship Id="rId114" Type="http://schemas.openxmlformats.org/officeDocument/2006/relationships/image" Target="../media/image134.png"/><Relationship Id="rId119" Type="http://schemas.openxmlformats.org/officeDocument/2006/relationships/image" Target="../media/image139.png"/><Relationship Id="rId44" Type="http://schemas.openxmlformats.org/officeDocument/2006/relationships/image" Target="../media/image64.png"/><Relationship Id="rId60" Type="http://schemas.openxmlformats.org/officeDocument/2006/relationships/image" Target="../media/image80.png"/><Relationship Id="rId65" Type="http://schemas.openxmlformats.org/officeDocument/2006/relationships/image" Target="../media/image85.png"/><Relationship Id="rId81" Type="http://schemas.openxmlformats.org/officeDocument/2006/relationships/image" Target="../media/image101.png"/><Relationship Id="rId86" Type="http://schemas.openxmlformats.org/officeDocument/2006/relationships/image" Target="../media/image106.jpg"/><Relationship Id="rId4" Type="http://schemas.openxmlformats.org/officeDocument/2006/relationships/image" Target="../media/image24.jpg"/><Relationship Id="rId9"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8.png"/><Relationship Id="rId39" Type="http://schemas.openxmlformats.org/officeDocument/2006/relationships/image" Target="../media/image59.png"/><Relationship Id="rId109" Type="http://schemas.openxmlformats.org/officeDocument/2006/relationships/image" Target="../media/image129.png"/><Relationship Id="rId34" Type="http://schemas.openxmlformats.org/officeDocument/2006/relationships/image" Target="../media/image54.png"/><Relationship Id="rId50" Type="http://schemas.openxmlformats.org/officeDocument/2006/relationships/image" Target="../media/image70.png"/><Relationship Id="rId55" Type="http://schemas.openxmlformats.org/officeDocument/2006/relationships/image" Target="../media/image75.png"/><Relationship Id="rId76" Type="http://schemas.openxmlformats.org/officeDocument/2006/relationships/image" Target="../media/image96.png"/><Relationship Id="rId97" Type="http://schemas.openxmlformats.org/officeDocument/2006/relationships/image" Target="../media/image117.png"/><Relationship Id="rId104" Type="http://schemas.openxmlformats.org/officeDocument/2006/relationships/image" Target="../media/image124.png"/><Relationship Id="rId120" Type="http://schemas.openxmlformats.org/officeDocument/2006/relationships/image" Target="../media/image140.png"/><Relationship Id="rId7" Type="http://schemas.openxmlformats.org/officeDocument/2006/relationships/image" Target="../media/image27.jpg"/><Relationship Id="rId71" Type="http://schemas.openxmlformats.org/officeDocument/2006/relationships/image" Target="../media/image91.png"/><Relationship Id="rId92" Type="http://schemas.openxmlformats.org/officeDocument/2006/relationships/image" Target="../media/image112.png"/><Relationship Id="rId2" Type="http://schemas.openxmlformats.org/officeDocument/2006/relationships/notesSlide" Target="../notesSlides/notesSlide7.xml"/><Relationship Id="rId29" Type="http://schemas.openxmlformats.org/officeDocument/2006/relationships/image" Target="../media/image49.png"/><Relationship Id="rId24" Type="http://schemas.openxmlformats.org/officeDocument/2006/relationships/image" Target="../media/image44.png"/><Relationship Id="rId40" Type="http://schemas.openxmlformats.org/officeDocument/2006/relationships/image" Target="../media/image60.png"/><Relationship Id="rId45" Type="http://schemas.openxmlformats.org/officeDocument/2006/relationships/image" Target="../media/image65.png"/><Relationship Id="rId66" Type="http://schemas.openxmlformats.org/officeDocument/2006/relationships/image" Target="../media/image86.png"/><Relationship Id="rId87" Type="http://schemas.openxmlformats.org/officeDocument/2006/relationships/image" Target="../media/image107.png"/><Relationship Id="rId110" Type="http://schemas.openxmlformats.org/officeDocument/2006/relationships/image" Target="../media/image130.png"/><Relationship Id="rId115" Type="http://schemas.openxmlformats.org/officeDocument/2006/relationships/image" Target="../media/image135.png"/><Relationship Id="rId61" Type="http://schemas.openxmlformats.org/officeDocument/2006/relationships/image" Target="../media/image81.png"/><Relationship Id="rId82" Type="http://schemas.openxmlformats.org/officeDocument/2006/relationships/image" Target="../media/image102.png"/><Relationship Id="rId19" Type="http://schemas.openxmlformats.org/officeDocument/2006/relationships/image" Target="../media/image39.png"/><Relationship Id="rId14" Type="http://schemas.openxmlformats.org/officeDocument/2006/relationships/image" Target="../media/image34.png"/><Relationship Id="rId30" Type="http://schemas.openxmlformats.org/officeDocument/2006/relationships/image" Target="../media/image50.jpg"/><Relationship Id="rId35" Type="http://schemas.openxmlformats.org/officeDocument/2006/relationships/image" Target="../media/image55.png"/><Relationship Id="rId56" Type="http://schemas.openxmlformats.org/officeDocument/2006/relationships/image" Target="../media/image76.png"/><Relationship Id="rId77" Type="http://schemas.openxmlformats.org/officeDocument/2006/relationships/image" Target="../media/image97.png"/><Relationship Id="rId100" Type="http://schemas.openxmlformats.org/officeDocument/2006/relationships/image" Target="../media/image120.png"/><Relationship Id="rId105" Type="http://schemas.openxmlformats.org/officeDocument/2006/relationships/image" Target="../media/image125.png"/><Relationship Id="rId8" Type="http://schemas.openxmlformats.org/officeDocument/2006/relationships/image" Target="../media/image28.png"/><Relationship Id="rId51" Type="http://schemas.openxmlformats.org/officeDocument/2006/relationships/image" Target="../media/image71.png"/><Relationship Id="rId72" Type="http://schemas.openxmlformats.org/officeDocument/2006/relationships/image" Target="../media/image92.png"/><Relationship Id="rId93" Type="http://schemas.openxmlformats.org/officeDocument/2006/relationships/image" Target="../media/image113.png"/><Relationship Id="rId98" Type="http://schemas.openxmlformats.org/officeDocument/2006/relationships/image" Target="../media/image118.png"/><Relationship Id="rId121" Type="http://schemas.openxmlformats.org/officeDocument/2006/relationships/image" Target="../media/image141.png"/><Relationship Id="rId3" Type="http://schemas.openxmlformats.org/officeDocument/2006/relationships/image" Target="../media/image23.png"/><Relationship Id="rId25" Type="http://schemas.openxmlformats.org/officeDocument/2006/relationships/image" Target="../media/image45.jpg"/><Relationship Id="rId46" Type="http://schemas.openxmlformats.org/officeDocument/2006/relationships/image" Target="../media/image66.png"/><Relationship Id="rId67" Type="http://schemas.openxmlformats.org/officeDocument/2006/relationships/image" Target="../media/image87.png"/><Relationship Id="rId116" Type="http://schemas.openxmlformats.org/officeDocument/2006/relationships/image" Target="../media/image136.png"/><Relationship Id="rId20" Type="http://schemas.openxmlformats.org/officeDocument/2006/relationships/image" Target="../media/image40.png"/><Relationship Id="rId41" Type="http://schemas.openxmlformats.org/officeDocument/2006/relationships/image" Target="../media/image61.jpg"/><Relationship Id="rId62" Type="http://schemas.openxmlformats.org/officeDocument/2006/relationships/image" Target="../media/image82.png"/><Relationship Id="rId83" Type="http://schemas.openxmlformats.org/officeDocument/2006/relationships/image" Target="../media/image103.png"/><Relationship Id="rId88" Type="http://schemas.openxmlformats.org/officeDocument/2006/relationships/image" Target="../media/image108.png"/><Relationship Id="rId111" Type="http://schemas.openxmlformats.org/officeDocument/2006/relationships/image" Target="../media/image131.png"/><Relationship Id="rId15" Type="http://schemas.openxmlformats.org/officeDocument/2006/relationships/image" Target="../media/image35.png"/><Relationship Id="rId36" Type="http://schemas.openxmlformats.org/officeDocument/2006/relationships/image" Target="../media/image56.png"/><Relationship Id="rId57" Type="http://schemas.openxmlformats.org/officeDocument/2006/relationships/image" Target="../media/image77.png"/><Relationship Id="rId106" Type="http://schemas.openxmlformats.org/officeDocument/2006/relationships/image" Target="../media/image126.png"/><Relationship Id="rId10" Type="http://schemas.openxmlformats.org/officeDocument/2006/relationships/image" Target="../media/image30.jpg"/><Relationship Id="rId31" Type="http://schemas.openxmlformats.org/officeDocument/2006/relationships/image" Target="../media/image51.png"/><Relationship Id="rId52" Type="http://schemas.openxmlformats.org/officeDocument/2006/relationships/image" Target="../media/image72.jpg"/><Relationship Id="rId73" Type="http://schemas.openxmlformats.org/officeDocument/2006/relationships/image" Target="../media/image93.png"/><Relationship Id="rId78" Type="http://schemas.openxmlformats.org/officeDocument/2006/relationships/image" Target="../media/image98.png"/><Relationship Id="rId94" Type="http://schemas.openxmlformats.org/officeDocument/2006/relationships/image" Target="../media/image114.jpg"/><Relationship Id="rId99" Type="http://schemas.openxmlformats.org/officeDocument/2006/relationships/image" Target="../media/image119.png"/><Relationship Id="rId101" Type="http://schemas.openxmlformats.org/officeDocument/2006/relationships/image" Target="../media/image121.png"/><Relationship Id="rId122"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7.xml"/><Relationship Id="rId6" Type="http://schemas.openxmlformats.org/officeDocument/2006/relationships/image" Target="../media/image144.png"/><Relationship Id="rId5" Type="http://schemas.openxmlformats.org/officeDocument/2006/relationships/image" Target="../media/image19.png"/><Relationship Id="rId4" Type="http://schemas.openxmlformats.org/officeDocument/2006/relationships/image" Target="../media/image143.png"/><Relationship Id="rId9" Type="http://schemas.openxmlformats.org/officeDocument/2006/relationships/image" Target="../media/image146.png"/></Relationships>
</file>

<file path=ppt/slides/_rels/slide9.xml.rels><?xml version="1.0" encoding="UTF-8" standalone="yes"?>
<Relationships xmlns="http://schemas.openxmlformats.org/package/2006/relationships"><Relationship Id="rId13" Type="http://schemas.openxmlformats.org/officeDocument/2006/relationships/image" Target="../media/image157.png"/><Relationship Id="rId18" Type="http://schemas.openxmlformats.org/officeDocument/2006/relationships/image" Target="../media/image162.png"/><Relationship Id="rId26" Type="http://schemas.openxmlformats.org/officeDocument/2006/relationships/image" Target="../media/image170.png"/><Relationship Id="rId39" Type="http://schemas.openxmlformats.org/officeDocument/2006/relationships/image" Target="../media/image19.png"/><Relationship Id="rId21" Type="http://schemas.openxmlformats.org/officeDocument/2006/relationships/image" Target="../media/image165.png"/><Relationship Id="rId34" Type="http://schemas.openxmlformats.org/officeDocument/2006/relationships/image" Target="../media/image178.png"/><Relationship Id="rId7" Type="http://schemas.openxmlformats.org/officeDocument/2006/relationships/image" Target="../media/image151.jpg"/><Relationship Id="rId2" Type="http://schemas.openxmlformats.org/officeDocument/2006/relationships/notesSlide" Target="../notesSlides/notesSlide9.xml"/><Relationship Id="rId16" Type="http://schemas.openxmlformats.org/officeDocument/2006/relationships/image" Target="../media/image160.png"/><Relationship Id="rId20" Type="http://schemas.openxmlformats.org/officeDocument/2006/relationships/image" Target="../media/image164.png"/><Relationship Id="rId29" Type="http://schemas.openxmlformats.org/officeDocument/2006/relationships/image" Target="../media/image173.png"/><Relationship Id="rId41" Type="http://schemas.openxmlformats.org/officeDocument/2006/relationships/image" Target="../media/image183.png"/><Relationship Id="rId1" Type="http://schemas.openxmlformats.org/officeDocument/2006/relationships/slideLayout" Target="../slideLayouts/slideLayout106.xml"/><Relationship Id="rId6" Type="http://schemas.openxmlformats.org/officeDocument/2006/relationships/image" Target="../media/image150.png"/><Relationship Id="rId11" Type="http://schemas.openxmlformats.org/officeDocument/2006/relationships/image" Target="../media/image155.png"/><Relationship Id="rId24" Type="http://schemas.openxmlformats.org/officeDocument/2006/relationships/image" Target="../media/image168.png"/><Relationship Id="rId32" Type="http://schemas.openxmlformats.org/officeDocument/2006/relationships/image" Target="../media/image176.png"/><Relationship Id="rId37" Type="http://schemas.openxmlformats.org/officeDocument/2006/relationships/image" Target="../media/image181.jpg"/><Relationship Id="rId40" Type="http://schemas.openxmlformats.org/officeDocument/2006/relationships/image" Target="../media/image20.png"/><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7.png"/><Relationship Id="rId28" Type="http://schemas.openxmlformats.org/officeDocument/2006/relationships/image" Target="../media/image172.png"/><Relationship Id="rId36" Type="http://schemas.openxmlformats.org/officeDocument/2006/relationships/image" Target="../media/image180.png"/><Relationship Id="rId10" Type="http://schemas.openxmlformats.org/officeDocument/2006/relationships/image" Target="../media/image154.png"/><Relationship Id="rId19" Type="http://schemas.openxmlformats.org/officeDocument/2006/relationships/image" Target="../media/image163.png"/><Relationship Id="rId31" Type="http://schemas.openxmlformats.org/officeDocument/2006/relationships/image" Target="../media/image175.png"/><Relationship Id="rId4" Type="http://schemas.openxmlformats.org/officeDocument/2006/relationships/image" Target="../media/image148.png"/><Relationship Id="rId9" Type="http://schemas.openxmlformats.org/officeDocument/2006/relationships/image" Target="../media/image153.jpg"/><Relationship Id="rId14" Type="http://schemas.openxmlformats.org/officeDocument/2006/relationships/image" Target="../media/image158.png"/><Relationship Id="rId22" Type="http://schemas.openxmlformats.org/officeDocument/2006/relationships/image" Target="../media/image166.png"/><Relationship Id="rId27" Type="http://schemas.openxmlformats.org/officeDocument/2006/relationships/image" Target="../media/image171.png"/><Relationship Id="rId30" Type="http://schemas.openxmlformats.org/officeDocument/2006/relationships/image" Target="../media/image174.png"/><Relationship Id="rId35" Type="http://schemas.openxmlformats.org/officeDocument/2006/relationships/image" Target="../media/image179.png"/><Relationship Id="rId8" Type="http://schemas.openxmlformats.org/officeDocument/2006/relationships/image" Target="../media/image152.jpg"/><Relationship Id="rId3" Type="http://schemas.openxmlformats.org/officeDocument/2006/relationships/image" Target="../media/image147.png"/><Relationship Id="rId12" Type="http://schemas.openxmlformats.org/officeDocument/2006/relationships/image" Target="../media/image156.jp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image" Target="../media/image177.png"/><Relationship Id="rId38" Type="http://schemas.openxmlformats.org/officeDocument/2006/relationships/image" Target="../media/image1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30"/>
        <p:cNvGrpSpPr/>
        <p:nvPr/>
      </p:nvGrpSpPr>
      <p:grpSpPr>
        <a:xfrm>
          <a:off x="0" y="0"/>
          <a:ext cx="0" cy="0"/>
          <a:chOff x="0" y="0"/>
          <a:chExt cx="0" cy="0"/>
        </a:xfrm>
      </p:grpSpPr>
      <p:pic>
        <p:nvPicPr>
          <p:cNvPr id="1131" name="Google Shape;1131;g28cbf98a543_0_1019"/>
          <p:cNvPicPr preferRelativeResize="0"/>
          <p:nvPr/>
        </p:nvPicPr>
        <p:blipFill rotWithShape="1">
          <a:blip r:embed="rId3">
            <a:alphaModFix amt="65000"/>
          </a:blip>
          <a:srcRect/>
          <a:stretch/>
        </p:blipFill>
        <p:spPr>
          <a:xfrm>
            <a:off x="5567" y="0"/>
            <a:ext cx="12192000" cy="6863046"/>
          </a:xfrm>
          <a:prstGeom prst="rect">
            <a:avLst/>
          </a:prstGeom>
          <a:noFill/>
          <a:ln>
            <a:noFill/>
          </a:ln>
        </p:spPr>
      </p:pic>
      <p:sp>
        <p:nvSpPr>
          <p:cNvPr id="1132" name="Google Shape;1132;g28cbf98a543_0_1019"/>
          <p:cNvSpPr txBox="1"/>
          <p:nvPr/>
        </p:nvSpPr>
        <p:spPr>
          <a:xfrm>
            <a:off x="184800" y="2834225"/>
            <a:ext cx="11822400" cy="2339700"/>
          </a:xfrm>
          <a:prstGeom prst="rect">
            <a:avLst/>
          </a:prstGeom>
          <a:noFill/>
          <a:ln>
            <a:noFill/>
          </a:ln>
        </p:spPr>
        <p:txBody>
          <a:bodyPr spcFirstLastPara="1" wrap="square" lIns="91525" tIns="91525" rIns="91525" bIns="91525" anchor="t" anchorCtr="0">
            <a:spAutoFit/>
          </a:bodyPr>
          <a:lstStyle/>
          <a:p>
            <a:pPr marL="0" marR="0" lvl="0" indent="0" algn="ctr" rtl="0">
              <a:lnSpc>
                <a:spcPct val="100000"/>
              </a:lnSpc>
              <a:spcBef>
                <a:spcPts val="0"/>
              </a:spcBef>
              <a:spcAft>
                <a:spcPts val="0"/>
              </a:spcAft>
              <a:buClr>
                <a:srgbClr val="000000"/>
              </a:buClr>
              <a:buSzPts val="2500"/>
              <a:buFont typeface="Arial"/>
              <a:buNone/>
            </a:pPr>
            <a:endParaRPr sz="4000" b="1" i="0" u="none" strike="noStrike" cap="none" dirty="0">
              <a:solidFill>
                <a:srgbClr val="00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500"/>
              <a:buFont typeface="Arial"/>
              <a:buNone/>
            </a:pPr>
            <a:r>
              <a:rPr lang="en-US" sz="5000" b="1" i="0" u="none" strike="noStrike" cap="none" dirty="0">
                <a:solidFill>
                  <a:schemeClr val="lt1"/>
                </a:solidFill>
                <a:latin typeface="Roboto"/>
                <a:ea typeface="Roboto"/>
                <a:cs typeface="Roboto"/>
                <a:sym typeface="Roboto"/>
              </a:rPr>
              <a:t>State </a:t>
            </a:r>
            <a:r>
              <a:rPr lang="en-US" sz="5000" b="1" dirty="0">
                <a:solidFill>
                  <a:schemeClr val="lt1"/>
                </a:solidFill>
                <a:latin typeface="Roboto"/>
                <a:ea typeface="Roboto"/>
                <a:cs typeface="Roboto"/>
                <a:sym typeface="Roboto"/>
              </a:rPr>
              <a:t>of </a:t>
            </a:r>
            <a:r>
              <a:rPr lang="en-US" sz="5000" b="1" dirty="0">
                <a:solidFill>
                  <a:srgbClr val="00FFFF"/>
                </a:solidFill>
                <a:latin typeface="Roboto"/>
                <a:ea typeface="Roboto"/>
                <a:cs typeface="Roboto"/>
                <a:sym typeface="Roboto"/>
              </a:rPr>
              <a:t>INNOVATION</a:t>
            </a:r>
            <a:r>
              <a:rPr lang="en-US" sz="5000" b="1" dirty="0">
                <a:solidFill>
                  <a:schemeClr val="lt1"/>
                </a:solidFill>
                <a:latin typeface="Roboto"/>
                <a:ea typeface="Roboto"/>
                <a:cs typeface="Roboto"/>
                <a:sym typeface="Roboto"/>
              </a:rPr>
              <a:t> </a:t>
            </a:r>
            <a:endParaRPr sz="5000" b="1" dirty="0">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500"/>
              <a:buFont typeface="Arial"/>
              <a:buNone/>
            </a:pPr>
            <a:r>
              <a:rPr lang="en-US" sz="5000" b="1" dirty="0">
                <a:solidFill>
                  <a:schemeClr val="lt1"/>
                </a:solidFill>
                <a:latin typeface="Roboto"/>
                <a:ea typeface="Roboto"/>
                <a:cs typeface="Roboto"/>
                <a:sym typeface="Roboto"/>
              </a:rPr>
              <a:t>for Maritime, Oceans, and Fisheries</a:t>
            </a:r>
            <a:endParaRPr sz="3400" b="0" i="0" u="none" strike="noStrike" cap="none" dirty="0">
              <a:solidFill>
                <a:schemeClr val="lt1"/>
              </a:solidFill>
              <a:latin typeface="Roboto"/>
              <a:ea typeface="Roboto"/>
              <a:cs typeface="Roboto"/>
              <a:sym typeface="Roboto"/>
            </a:endParaRPr>
          </a:p>
        </p:txBody>
      </p:sp>
      <p:pic>
        <p:nvPicPr>
          <p:cNvPr id="1133" name="Google Shape;1133;g28cbf98a543_0_1019" descr="Graphical user interface, text&#10;&#10;Description automatically generated"/>
          <p:cNvPicPr preferRelativeResize="0"/>
          <p:nvPr/>
        </p:nvPicPr>
        <p:blipFill rotWithShape="1">
          <a:blip r:embed="rId4">
            <a:alphaModFix/>
          </a:blip>
          <a:srcRect/>
          <a:stretch/>
        </p:blipFill>
        <p:spPr>
          <a:xfrm>
            <a:off x="455948" y="452002"/>
            <a:ext cx="7520624" cy="1634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2"/>
        <p:cNvGrpSpPr/>
        <p:nvPr/>
      </p:nvGrpSpPr>
      <p:grpSpPr>
        <a:xfrm>
          <a:off x="0" y="0"/>
          <a:ext cx="0" cy="0"/>
          <a:chOff x="0" y="0"/>
          <a:chExt cx="0" cy="0"/>
        </a:xfrm>
      </p:grpSpPr>
      <p:pic>
        <p:nvPicPr>
          <p:cNvPr id="1393" name="Google Shape;1393;g28cbf98a543_0_1376"/>
          <p:cNvPicPr preferRelativeResize="0"/>
          <p:nvPr/>
        </p:nvPicPr>
        <p:blipFill rotWithShape="1">
          <a:blip r:embed="rId3">
            <a:alphaModFix/>
          </a:blip>
          <a:srcRect l="17441" r="22354"/>
          <a:stretch/>
        </p:blipFill>
        <p:spPr>
          <a:xfrm>
            <a:off x="0" y="0"/>
            <a:ext cx="7466066" cy="5715866"/>
          </a:xfrm>
          <a:prstGeom prst="rect">
            <a:avLst/>
          </a:prstGeom>
          <a:noFill/>
          <a:ln>
            <a:noFill/>
          </a:ln>
        </p:spPr>
      </p:pic>
      <p:sp>
        <p:nvSpPr>
          <p:cNvPr id="1394" name="Google Shape;1394;g28cbf98a543_0_1376"/>
          <p:cNvSpPr txBox="1">
            <a:spLocks noGrp="1"/>
          </p:cNvSpPr>
          <p:nvPr>
            <p:ph type="body" idx="1"/>
          </p:nvPr>
        </p:nvSpPr>
        <p:spPr>
          <a:xfrm>
            <a:off x="7733350" y="304375"/>
            <a:ext cx="4131900" cy="2211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2400"/>
              <a:buNone/>
            </a:pPr>
            <a:r>
              <a:rPr lang="en-US" sz="2800">
                <a:solidFill>
                  <a:schemeClr val="dk1"/>
                </a:solidFill>
                <a:latin typeface="Roboto"/>
                <a:ea typeface="Roboto"/>
                <a:cs typeface="Roboto"/>
                <a:sym typeface="Roboto"/>
              </a:rPr>
              <a:t>Fostering an </a:t>
            </a:r>
            <a:endParaRPr sz="2800">
              <a:solidFill>
                <a:schemeClr val="dk1"/>
              </a:solidFill>
              <a:latin typeface="Roboto"/>
              <a:ea typeface="Roboto"/>
              <a:cs typeface="Roboto"/>
              <a:sym typeface="Roboto"/>
            </a:endParaRPr>
          </a:p>
          <a:p>
            <a:pPr marL="0" lvl="0" indent="0" algn="ctr" rtl="0">
              <a:lnSpc>
                <a:spcPct val="90000"/>
              </a:lnSpc>
              <a:spcBef>
                <a:spcPts val="0"/>
              </a:spcBef>
              <a:spcAft>
                <a:spcPts val="0"/>
              </a:spcAft>
              <a:buClr>
                <a:srgbClr val="000000"/>
              </a:buClr>
              <a:buSzPts val="2400"/>
              <a:buNone/>
            </a:pPr>
            <a:r>
              <a:rPr lang="en-US" sz="2800" b="1">
                <a:solidFill>
                  <a:srgbClr val="4C85C5"/>
                </a:solidFill>
                <a:latin typeface="Roboto"/>
                <a:ea typeface="Roboto"/>
                <a:cs typeface="Roboto"/>
                <a:sym typeface="Roboto"/>
              </a:rPr>
              <a:t>equitable and diverse</a:t>
            </a:r>
            <a:r>
              <a:rPr lang="en-US" sz="2800">
                <a:solidFill>
                  <a:srgbClr val="4C85C5"/>
                </a:solidFill>
                <a:latin typeface="Roboto"/>
                <a:ea typeface="Roboto"/>
                <a:cs typeface="Roboto"/>
                <a:sym typeface="Roboto"/>
              </a:rPr>
              <a:t> </a:t>
            </a:r>
            <a:r>
              <a:rPr lang="en-US" sz="2800" b="1">
                <a:solidFill>
                  <a:srgbClr val="4C85C5"/>
                </a:solidFill>
                <a:latin typeface="Roboto"/>
                <a:ea typeface="Roboto"/>
                <a:cs typeface="Roboto"/>
                <a:sym typeface="Roboto"/>
              </a:rPr>
              <a:t>21</a:t>
            </a:r>
            <a:r>
              <a:rPr lang="en-US" sz="2800" b="1" baseline="30000">
                <a:solidFill>
                  <a:srgbClr val="4C85C5"/>
                </a:solidFill>
                <a:latin typeface="Roboto"/>
                <a:ea typeface="Roboto"/>
                <a:cs typeface="Roboto"/>
                <a:sym typeface="Roboto"/>
              </a:rPr>
              <a:t>st</a:t>
            </a:r>
            <a:r>
              <a:rPr lang="en-US" sz="2800" b="1">
                <a:solidFill>
                  <a:srgbClr val="4C85C5"/>
                </a:solidFill>
                <a:latin typeface="Roboto"/>
                <a:ea typeface="Roboto"/>
                <a:cs typeface="Roboto"/>
                <a:sym typeface="Roboto"/>
              </a:rPr>
              <a:t> century workforce </a:t>
            </a:r>
            <a:r>
              <a:rPr lang="en-US" sz="2800">
                <a:solidFill>
                  <a:schemeClr val="dk1"/>
                </a:solidFill>
                <a:latin typeface="Roboto"/>
                <a:ea typeface="Roboto"/>
                <a:cs typeface="Roboto"/>
                <a:sym typeface="Roboto"/>
              </a:rPr>
              <a:t>through career connected learning and employer driven engagement</a:t>
            </a:r>
            <a:endParaRPr sz="2800">
              <a:solidFill>
                <a:schemeClr val="dk1"/>
              </a:solidFill>
              <a:latin typeface="Roboto"/>
              <a:ea typeface="Roboto"/>
              <a:cs typeface="Roboto"/>
              <a:sym typeface="Roboto"/>
            </a:endParaRPr>
          </a:p>
        </p:txBody>
      </p:sp>
      <p:sp>
        <p:nvSpPr>
          <p:cNvPr id="1395" name="Google Shape;1395;g28cbf98a543_0_1376"/>
          <p:cNvSpPr txBox="1"/>
          <p:nvPr/>
        </p:nvSpPr>
        <p:spPr>
          <a:xfrm>
            <a:off x="207725" y="5663830"/>
            <a:ext cx="11298300" cy="10662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1100"/>
              </a:spcBef>
              <a:spcAft>
                <a:spcPts val="0"/>
              </a:spcAft>
              <a:buClr>
                <a:srgbClr val="000000"/>
              </a:buClr>
              <a:buSzPts val="1700"/>
              <a:buFont typeface="Arial"/>
              <a:buNone/>
            </a:pPr>
            <a:r>
              <a:rPr lang="en-US" sz="1700" b="1" i="0" u="none" strike="noStrike" cap="none" dirty="0">
                <a:solidFill>
                  <a:srgbClr val="4C85C5"/>
                </a:solidFill>
                <a:latin typeface="Roboto"/>
                <a:ea typeface="Roboto"/>
                <a:cs typeface="Roboto"/>
                <a:sym typeface="Roboto"/>
              </a:rPr>
              <a:t>The Carrick Bend Knot </a:t>
            </a:r>
            <a:endParaRPr sz="1700" b="1" i="0" u="none" strike="noStrike" cap="none" dirty="0">
              <a:solidFill>
                <a:srgbClr val="4C85C5"/>
              </a:solidFill>
              <a:latin typeface="Roboto"/>
              <a:ea typeface="Roboto"/>
              <a:cs typeface="Roboto"/>
              <a:sym typeface="Roboto"/>
            </a:endParaRPr>
          </a:p>
          <a:p>
            <a:pPr marL="0" marR="0" lvl="0" indent="0" algn="l" rtl="0">
              <a:lnSpc>
                <a:spcPct val="90000"/>
              </a:lnSpc>
              <a:spcBef>
                <a:spcPts val="1100"/>
              </a:spcBef>
              <a:spcAft>
                <a:spcPts val="0"/>
              </a:spcAft>
              <a:buClr>
                <a:srgbClr val="000000"/>
              </a:buClr>
              <a:buSzPts val="1600"/>
              <a:buFont typeface="Arial"/>
              <a:buNone/>
            </a:pPr>
            <a:r>
              <a:rPr lang="en-US" sz="1600" b="0" i="0" u="none" strike="noStrike" cap="none" dirty="0">
                <a:solidFill>
                  <a:srgbClr val="4C85C5"/>
                </a:solidFill>
                <a:latin typeface="Roboto"/>
                <a:ea typeface="Roboto"/>
                <a:cs typeface="Roboto"/>
                <a:sym typeface="Roboto"/>
              </a:rPr>
              <a:t>Its purpose is to connect two lines of different type and size. It’s particularly appropriate for very heavy rope or cable that is too large and stiff to be easily formed into other common bends. It will not jam even after carrying a significant load.</a:t>
            </a:r>
            <a:endParaRPr sz="1500" b="0" i="0" u="none" strike="noStrike" cap="none" dirty="0">
              <a:solidFill>
                <a:srgbClr val="000000"/>
              </a:solidFill>
              <a:latin typeface="Arial"/>
              <a:ea typeface="Arial"/>
              <a:cs typeface="Arial"/>
              <a:sym typeface="Arial"/>
            </a:endParaRPr>
          </a:p>
        </p:txBody>
      </p:sp>
      <p:grpSp>
        <p:nvGrpSpPr>
          <p:cNvPr id="1396" name="Google Shape;1396;g28cbf98a543_0_1376"/>
          <p:cNvGrpSpPr/>
          <p:nvPr/>
        </p:nvGrpSpPr>
        <p:grpSpPr>
          <a:xfrm>
            <a:off x="8447721" y="3211050"/>
            <a:ext cx="2926200" cy="2985880"/>
            <a:chOff x="8447721" y="3211050"/>
            <a:chExt cx="2926200" cy="2985880"/>
          </a:xfrm>
        </p:grpSpPr>
        <p:sp>
          <p:nvSpPr>
            <p:cNvPr id="1397" name="Google Shape;1397;g28cbf98a543_0_1376"/>
            <p:cNvSpPr/>
            <p:nvPr/>
          </p:nvSpPr>
          <p:spPr>
            <a:xfrm>
              <a:off x="8447721" y="3211050"/>
              <a:ext cx="2926200" cy="2926200"/>
            </a:xfrm>
            <a:prstGeom prst="ellipse">
              <a:avLst/>
            </a:prstGeom>
            <a:solidFill>
              <a:srgbClr val="00476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8" name="Google Shape;1398;g28cbf98a543_0_1376"/>
            <p:cNvPicPr preferRelativeResize="0"/>
            <p:nvPr/>
          </p:nvPicPr>
          <p:blipFill rotWithShape="1">
            <a:blip r:embed="rId4">
              <a:alphaModFix/>
            </a:blip>
            <a:srcRect/>
            <a:stretch/>
          </p:blipFill>
          <p:spPr>
            <a:xfrm>
              <a:off x="8447725" y="3270850"/>
              <a:ext cx="2926080" cy="2926080"/>
            </a:xfrm>
            <a:prstGeom prst="rect">
              <a:avLst/>
            </a:prstGeom>
            <a:noFill/>
            <a:ln>
              <a:noFill/>
            </a:ln>
          </p:spPr>
        </p:pic>
        <p:sp>
          <p:nvSpPr>
            <p:cNvPr id="1399" name="Google Shape;1399;g28cbf98a543_0_1376"/>
            <p:cNvSpPr txBox="1"/>
            <p:nvPr/>
          </p:nvSpPr>
          <p:spPr>
            <a:xfrm>
              <a:off x="8475621" y="4040913"/>
              <a:ext cx="2799900" cy="1200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chemeClr val="lt1"/>
                  </a:solidFill>
                  <a:latin typeface="Roboto"/>
                  <a:ea typeface="Roboto"/>
                  <a:cs typeface="Roboto"/>
                  <a:sym typeface="Roboto"/>
                </a:rPr>
                <a:t>Equity Engagement</a:t>
              </a:r>
              <a:endParaRPr sz="3100" b="1" i="0" u="none" strike="noStrike" cap="none">
                <a:solidFill>
                  <a:schemeClr val="lt1"/>
                </a:solidFill>
                <a:latin typeface="Roboto"/>
                <a:ea typeface="Roboto"/>
                <a:cs typeface="Roboto"/>
                <a:sym typeface="Robo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4"/>
        <p:cNvGrpSpPr/>
        <p:nvPr/>
      </p:nvGrpSpPr>
      <p:grpSpPr>
        <a:xfrm>
          <a:off x="0" y="0"/>
          <a:ext cx="0" cy="0"/>
          <a:chOff x="0" y="0"/>
          <a:chExt cx="0" cy="0"/>
        </a:xfrm>
      </p:grpSpPr>
      <p:sp>
        <p:nvSpPr>
          <p:cNvPr id="1405" name="Google Shape;1405;g2971542c58f_0_311"/>
          <p:cNvSpPr txBox="1"/>
          <p:nvPr/>
        </p:nvSpPr>
        <p:spPr>
          <a:xfrm>
            <a:off x="1851525" y="889365"/>
            <a:ext cx="9023100" cy="1047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000" b="1" i="1" u="none" strike="noStrike" cap="none">
                <a:solidFill>
                  <a:schemeClr val="dk1"/>
                </a:solidFill>
                <a:latin typeface="Roboto"/>
                <a:ea typeface="Roboto"/>
                <a:cs typeface="Roboto"/>
                <a:sym typeface="Roboto"/>
              </a:rPr>
              <a:t>We champion diversity, equity and inclusion through continuous operational and interpersonal mindset change and recognizing the important intersection of environment, sustainability and racial equity. </a:t>
            </a:r>
            <a:endParaRPr sz="2000" b="1" i="0" u="none" strike="noStrike" cap="none">
              <a:solidFill>
                <a:schemeClr val="dk1"/>
              </a:solidFill>
              <a:latin typeface="Roboto"/>
              <a:ea typeface="Roboto"/>
              <a:cs typeface="Roboto"/>
              <a:sym typeface="Roboto"/>
            </a:endParaRPr>
          </a:p>
          <a:p>
            <a:pPr marL="0" marR="0" lvl="0" indent="0" algn="ctr" rtl="0">
              <a:lnSpc>
                <a:spcPct val="90000"/>
              </a:lnSpc>
              <a:spcBef>
                <a:spcPts val="0"/>
              </a:spcBef>
              <a:spcAft>
                <a:spcPts val="0"/>
              </a:spcAft>
              <a:buClr>
                <a:srgbClr val="000000"/>
              </a:buClr>
              <a:buSzPts val="2000"/>
              <a:buFont typeface="Arial"/>
              <a:buNone/>
            </a:pPr>
            <a:endParaRPr sz="2000" b="1" i="1" u="none" strike="noStrike" cap="none">
              <a:solidFill>
                <a:srgbClr val="2E75B5"/>
              </a:solidFill>
              <a:latin typeface="Roboto"/>
              <a:ea typeface="Roboto"/>
              <a:cs typeface="Roboto"/>
              <a:sym typeface="Roboto"/>
            </a:endParaRPr>
          </a:p>
          <a:p>
            <a:pPr marL="0" marR="0" lvl="0" indent="0" algn="ctr" rtl="0">
              <a:lnSpc>
                <a:spcPct val="90000"/>
              </a:lnSpc>
              <a:spcBef>
                <a:spcPts val="0"/>
              </a:spcBef>
              <a:spcAft>
                <a:spcPts val="0"/>
              </a:spcAft>
              <a:buClr>
                <a:srgbClr val="000000"/>
              </a:buClr>
              <a:buSzPts val="3500"/>
              <a:buFont typeface="Arial"/>
              <a:buNone/>
            </a:pPr>
            <a:endParaRPr sz="3500" b="1" i="0" u="none" strike="noStrike" cap="none">
              <a:solidFill>
                <a:srgbClr val="4C85C5"/>
              </a:solidFill>
              <a:latin typeface="Roboto"/>
              <a:ea typeface="Roboto"/>
              <a:cs typeface="Roboto"/>
              <a:sym typeface="Roboto"/>
            </a:endParaRPr>
          </a:p>
        </p:txBody>
      </p:sp>
      <p:sp>
        <p:nvSpPr>
          <p:cNvPr id="1406" name="Google Shape;1406;g2971542c58f_0_311"/>
          <p:cNvSpPr txBox="1"/>
          <p:nvPr/>
        </p:nvSpPr>
        <p:spPr>
          <a:xfrm>
            <a:off x="439583" y="2107800"/>
            <a:ext cx="5765100" cy="4371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700"/>
              </a:spcBef>
              <a:spcAft>
                <a:spcPts val="0"/>
              </a:spcAft>
              <a:buClr>
                <a:srgbClr val="000000"/>
              </a:buClr>
              <a:buSzPts val="2300"/>
              <a:buFont typeface="Arial"/>
              <a:buNone/>
            </a:pPr>
            <a:r>
              <a:rPr lang="en-US" sz="2300" b="1" i="0" u="none" strike="noStrike" cap="none">
                <a:solidFill>
                  <a:srgbClr val="2E75B5"/>
                </a:solidFill>
                <a:latin typeface="Roboto"/>
                <a:ea typeface="Roboto"/>
                <a:cs typeface="Roboto"/>
                <a:sym typeface="Roboto"/>
              </a:rPr>
              <a:t>2020-202</a:t>
            </a:r>
            <a:r>
              <a:rPr lang="en-US" sz="2300" b="1">
                <a:solidFill>
                  <a:srgbClr val="2E75B5"/>
                </a:solidFill>
                <a:latin typeface="Roboto"/>
                <a:ea typeface="Roboto"/>
                <a:cs typeface="Roboto"/>
                <a:sym typeface="Roboto"/>
              </a:rPr>
              <a:t>3</a:t>
            </a:r>
            <a:r>
              <a:rPr lang="en-US" sz="2300" b="0" i="0" u="none" strike="noStrike" cap="none">
                <a:solidFill>
                  <a:srgbClr val="2E75B5"/>
                </a:solidFill>
                <a:latin typeface="Roboto"/>
                <a:ea typeface="Roboto"/>
                <a:cs typeface="Roboto"/>
                <a:sym typeface="Roboto"/>
              </a:rPr>
              <a:t> </a:t>
            </a:r>
            <a:endParaRPr sz="2300" b="0" i="0" u="none" strike="noStrike" cap="none">
              <a:solidFill>
                <a:srgbClr val="2E75B5"/>
              </a:solidFill>
              <a:latin typeface="Roboto"/>
              <a:ea typeface="Roboto"/>
              <a:cs typeface="Roboto"/>
              <a:sym typeface="Roboto"/>
            </a:endParaRPr>
          </a:p>
          <a:p>
            <a:pPr marL="0" marR="0" lvl="0" indent="0" algn="l" rtl="0">
              <a:lnSpc>
                <a:spcPct val="100000"/>
              </a:lnSpc>
              <a:spcBef>
                <a:spcPts val="1700"/>
              </a:spcBef>
              <a:spcAft>
                <a:spcPts val="0"/>
              </a:spcAft>
              <a:buClr>
                <a:srgbClr val="000000"/>
              </a:buClr>
              <a:buSzPts val="2000"/>
              <a:buFont typeface="Arial"/>
              <a:buNone/>
            </a:pPr>
            <a:r>
              <a:rPr lang="en-US" sz="2000" b="0" i="0" u="none" strike="noStrike" cap="none">
                <a:solidFill>
                  <a:schemeClr val="dk1"/>
                </a:solidFill>
                <a:latin typeface="Roboto"/>
                <a:ea typeface="Roboto"/>
                <a:cs typeface="Roboto"/>
                <a:sym typeface="Roboto"/>
              </a:rPr>
              <a:t>Total Interns Served: </a:t>
            </a:r>
            <a:r>
              <a:rPr lang="en-US" sz="2000" b="1">
                <a:solidFill>
                  <a:schemeClr val="dk1"/>
                </a:solidFill>
                <a:latin typeface="Roboto"/>
                <a:ea typeface="Roboto"/>
                <a:cs typeface="Roboto"/>
                <a:sym typeface="Roboto"/>
              </a:rPr>
              <a:t>72</a:t>
            </a:r>
            <a:endParaRPr sz="2000" b="1" i="0" u="none" strike="noStrike" cap="none">
              <a:solidFill>
                <a:schemeClr val="dk1"/>
              </a:solidFill>
              <a:latin typeface="Roboto"/>
              <a:ea typeface="Roboto"/>
              <a:cs typeface="Roboto"/>
              <a:sym typeface="Roboto"/>
            </a:endParaRPr>
          </a:p>
          <a:p>
            <a:pPr marL="0" marR="0" lvl="0" indent="0" algn="l" rtl="0">
              <a:lnSpc>
                <a:spcPct val="100000"/>
              </a:lnSpc>
              <a:spcBef>
                <a:spcPts val="1700"/>
              </a:spcBef>
              <a:spcAft>
                <a:spcPts val="0"/>
              </a:spcAft>
              <a:buClr>
                <a:srgbClr val="000000"/>
              </a:buClr>
              <a:buSzPts val="2000"/>
              <a:buFont typeface="Arial"/>
              <a:buNone/>
            </a:pPr>
            <a:r>
              <a:rPr lang="en-US" sz="2000" b="0" i="0" u="none" strike="noStrike" cap="none">
                <a:solidFill>
                  <a:schemeClr val="dk1"/>
                </a:solidFill>
                <a:latin typeface="Roboto"/>
                <a:ea typeface="Roboto"/>
                <a:cs typeface="Roboto"/>
                <a:sym typeface="Roboto"/>
              </a:rPr>
              <a:t>Total Stipends Earned: </a:t>
            </a:r>
            <a:r>
              <a:rPr lang="en-US" sz="2000" b="1" i="0" u="none" strike="noStrike" cap="none">
                <a:solidFill>
                  <a:schemeClr val="dk1"/>
                </a:solidFill>
                <a:latin typeface="Roboto"/>
                <a:ea typeface="Roboto"/>
                <a:cs typeface="Roboto"/>
                <a:sym typeface="Roboto"/>
              </a:rPr>
              <a:t>$</a:t>
            </a:r>
            <a:r>
              <a:rPr lang="en-US" sz="2000" b="1">
                <a:solidFill>
                  <a:schemeClr val="dk1"/>
                </a:solidFill>
                <a:latin typeface="Roboto"/>
                <a:ea typeface="Roboto"/>
                <a:cs typeface="Roboto"/>
                <a:sym typeface="Roboto"/>
              </a:rPr>
              <a:t>145,000</a:t>
            </a:r>
            <a:endParaRPr sz="2000" b="1" i="0" u="none" strike="noStrike" cap="none">
              <a:solidFill>
                <a:schemeClr val="dk1"/>
              </a:solidFill>
              <a:latin typeface="Roboto"/>
              <a:ea typeface="Roboto"/>
              <a:cs typeface="Roboto"/>
              <a:sym typeface="Roboto"/>
            </a:endParaRPr>
          </a:p>
          <a:p>
            <a:pPr marL="0" marR="0" lvl="0" indent="0" algn="l" rtl="0">
              <a:lnSpc>
                <a:spcPct val="100000"/>
              </a:lnSpc>
              <a:spcBef>
                <a:spcPts val="1700"/>
              </a:spcBef>
              <a:spcAft>
                <a:spcPts val="0"/>
              </a:spcAft>
              <a:buClr>
                <a:srgbClr val="000000"/>
              </a:buClr>
              <a:buSzPts val="2000"/>
              <a:buFont typeface="Arial"/>
              <a:buNone/>
            </a:pPr>
            <a:r>
              <a:rPr lang="en-US" sz="2000" b="0" i="0" u="none" strike="noStrike" cap="none">
                <a:solidFill>
                  <a:schemeClr val="dk1"/>
                </a:solidFill>
                <a:latin typeface="Roboto"/>
                <a:ea typeface="Roboto"/>
                <a:cs typeface="Roboto"/>
                <a:sym typeface="Roboto"/>
              </a:rPr>
              <a:t>Total Career Awareness Events: </a:t>
            </a:r>
            <a:r>
              <a:rPr lang="en-US" sz="2000" b="1">
                <a:solidFill>
                  <a:schemeClr val="dk1"/>
                </a:solidFill>
                <a:latin typeface="Roboto"/>
                <a:ea typeface="Roboto"/>
                <a:cs typeface="Roboto"/>
                <a:sym typeface="Roboto"/>
              </a:rPr>
              <a:t>34</a:t>
            </a:r>
            <a:endParaRPr sz="2000" b="1" i="0" u="none" strike="noStrike" cap="none">
              <a:solidFill>
                <a:schemeClr val="dk1"/>
              </a:solidFill>
              <a:latin typeface="Roboto"/>
              <a:ea typeface="Roboto"/>
              <a:cs typeface="Roboto"/>
              <a:sym typeface="Roboto"/>
            </a:endParaRPr>
          </a:p>
          <a:p>
            <a:pPr marL="0" marR="0" lvl="0" indent="0" algn="l" rtl="0">
              <a:lnSpc>
                <a:spcPct val="100000"/>
              </a:lnSpc>
              <a:spcBef>
                <a:spcPts val="1700"/>
              </a:spcBef>
              <a:spcAft>
                <a:spcPts val="0"/>
              </a:spcAft>
              <a:buClr>
                <a:srgbClr val="000000"/>
              </a:buClr>
              <a:buSzPts val="2000"/>
              <a:buFont typeface="Arial"/>
              <a:buNone/>
            </a:pPr>
            <a:r>
              <a:rPr lang="en-US" sz="2000" b="0" i="0" u="none" strike="noStrike" cap="none">
                <a:solidFill>
                  <a:schemeClr val="dk1"/>
                </a:solidFill>
                <a:latin typeface="Roboto"/>
                <a:ea typeface="Roboto"/>
                <a:cs typeface="Roboto"/>
                <a:sym typeface="Roboto"/>
              </a:rPr>
              <a:t>Total Youth Served: </a:t>
            </a:r>
            <a:r>
              <a:rPr lang="en-US" sz="2000" b="1" i="0" u="none" strike="noStrike" cap="none">
                <a:solidFill>
                  <a:schemeClr val="dk1"/>
                </a:solidFill>
                <a:latin typeface="Roboto"/>
                <a:ea typeface="Roboto"/>
                <a:cs typeface="Roboto"/>
                <a:sym typeface="Roboto"/>
              </a:rPr>
              <a:t>3</a:t>
            </a:r>
            <a:r>
              <a:rPr lang="en-US" sz="2000" b="1">
                <a:solidFill>
                  <a:schemeClr val="dk1"/>
                </a:solidFill>
                <a:latin typeface="Roboto"/>
                <a:ea typeface="Roboto"/>
                <a:cs typeface="Roboto"/>
                <a:sym typeface="Roboto"/>
              </a:rPr>
              <a:t>58</a:t>
            </a:r>
            <a:endParaRPr sz="2000" b="1" i="0" u="none" strike="noStrike" cap="none">
              <a:solidFill>
                <a:schemeClr val="dk1"/>
              </a:solidFill>
              <a:latin typeface="Roboto"/>
              <a:ea typeface="Roboto"/>
              <a:cs typeface="Roboto"/>
              <a:sym typeface="Roboto"/>
            </a:endParaRPr>
          </a:p>
          <a:p>
            <a:pPr marL="0" marR="0" lvl="0" indent="0" algn="l" rtl="0">
              <a:lnSpc>
                <a:spcPct val="100000"/>
              </a:lnSpc>
              <a:spcBef>
                <a:spcPts val="1700"/>
              </a:spcBef>
              <a:spcAft>
                <a:spcPts val="0"/>
              </a:spcAft>
              <a:buClr>
                <a:srgbClr val="000000"/>
              </a:buClr>
              <a:buSzPts val="2000"/>
              <a:buFont typeface="Arial"/>
              <a:buNone/>
            </a:pPr>
            <a:r>
              <a:rPr lang="en-US" sz="2000" b="0" i="0" u="none" strike="noStrike" cap="none">
                <a:solidFill>
                  <a:schemeClr val="dk1"/>
                </a:solidFill>
                <a:latin typeface="Roboto"/>
                <a:ea typeface="Roboto"/>
                <a:cs typeface="Roboto"/>
                <a:sym typeface="Roboto"/>
              </a:rPr>
              <a:t>Total Employer DEI Training: </a:t>
            </a:r>
            <a:r>
              <a:rPr lang="en-US" sz="2000" b="1">
                <a:solidFill>
                  <a:schemeClr val="dk1"/>
                </a:solidFill>
                <a:latin typeface="Roboto"/>
                <a:ea typeface="Roboto"/>
                <a:cs typeface="Roboto"/>
                <a:sym typeface="Roboto"/>
              </a:rPr>
              <a:t>31</a:t>
            </a:r>
            <a:endParaRPr sz="2000" b="1" i="0" u="none" strike="noStrike" cap="none">
              <a:solidFill>
                <a:schemeClr val="dk1"/>
              </a:solidFill>
              <a:latin typeface="Roboto"/>
              <a:ea typeface="Roboto"/>
              <a:cs typeface="Roboto"/>
              <a:sym typeface="Roboto"/>
            </a:endParaRPr>
          </a:p>
          <a:p>
            <a:pPr marL="0" marR="0" lvl="0" indent="0" algn="l" rtl="0">
              <a:lnSpc>
                <a:spcPct val="100000"/>
              </a:lnSpc>
              <a:spcBef>
                <a:spcPts val="1700"/>
              </a:spcBef>
              <a:spcAft>
                <a:spcPts val="0"/>
              </a:spcAft>
              <a:buClr>
                <a:srgbClr val="000000"/>
              </a:buClr>
              <a:buSzPts val="2000"/>
              <a:buFont typeface="Arial"/>
              <a:buNone/>
            </a:pPr>
            <a:r>
              <a:rPr lang="en-US" sz="2000" b="0" i="0" u="none" strike="noStrike" cap="none">
                <a:solidFill>
                  <a:schemeClr val="dk1"/>
                </a:solidFill>
                <a:latin typeface="Roboto"/>
                <a:ea typeface="Roboto"/>
                <a:cs typeface="Roboto"/>
                <a:sym typeface="Roboto"/>
              </a:rPr>
              <a:t>Race/Ethnicity Demographics of Youth Served:</a:t>
            </a:r>
            <a:endParaRPr sz="2000" b="0" i="0" u="none" strike="noStrike" cap="none">
              <a:solidFill>
                <a:schemeClr val="dk1"/>
              </a:solidFill>
              <a:latin typeface="Roboto"/>
              <a:ea typeface="Roboto"/>
              <a:cs typeface="Roboto"/>
              <a:sym typeface="Roboto"/>
            </a:endParaRPr>
          </a:p>
          <a:p>
            <a:pPr marL="30480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African-American 2</a:t>
            </a:r>
            <a:r>
              <a:rPr lang="en-US" sz="2000" b="1">
                <a:solidFill>
                  <a:schemeClr val="dk1"/>
                </a:solidFill>
                <a:latin typeface="Roboto"/>
                <a:ea typeface="Roboto"/>
                <a:cs typeface="Roboto"/>
                <a:sym typeface="Roboto"/>
              </a:rPr>
              <a:t>3.3</a:t>
            </a:r>
            <a:r>
              <a:rPr lang="en-US" sz="2000" b="1" i="0" u="none" strike="noStrike" cap="none">
                <a:solidFill>
                  <a:schemeClr val="dk1"/>
                </a:solidFill>
                <a:latin typeface="Roboto"/>
                <a:ea typeface="Roboto"/>
                <a:cs typeface="Roboto"/>
                <a:sym typeface="Roboto"/>
              </a:rPr>
              <a:t>%, Hispanic/Latino</a:t>
            </a:r>
            <a:endParaRPr sz="2000" b="1" i="0" u="none" strike="noStrike" cap="none">
              <a:solidFill>
                <a:schemeClr val="dk1"/>
              </a:solidFill>
              <a:latin typeface="Roboto"/>
              <a:ea typeface="Roboto"/>
              <a:cs typeface="Roboto"/>
              <a:sym typeface="Roboto"/>
            </a:endParaRPr>
          </a:p>
          <a:p>
            <a:pPr marL="30480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4</a:t>
            </a:r>
            <a:r>
              <a:rPr lang="en-US" sz="2000" b="1">
                <a:solidFill>
                  <a:schemeClr val="dk1"/>
                </a:solidFill>
                <a:latin typeface="Roboto"/>
                <a:ea typeface="Roboto"/>
                <a:cs typeface="Roboto"/>
                <a:sym typeface="Roboto"/>
              </a:rPr>
              <a:t>2</a:t>
            </a:r>
            <a:r>
              <a:rPr lang="en-US" sz="2000" b="1" i="0" u="none" strike="noStrike" cap="none">
                <a:solidFill>
                  <a:schemeClr val="dk1"/>
                </a:solidFill>
                <a:latin typeface="Roboto"/>
                <a:ea typeface="Roboto"/>
                <a:cs typeface="Roboto"/>
                <a:sym typeface="Roboto"/>
              </a:rPr>
              <a:t>.</a:t>
            </a:r>
            <a:r>
              <a:rPr lang="en-US" sz="2000" b="1">
                <a:solidFill>
                  <a:schemeClr val="dk1"/>
                </a:solidFill>
                <a:latin typeface="Roboto"/>
                <a:ea typeface="Roboto"/>
                <a:cs typeface="Roboto"/>
                <a:sym typeface="Roboto"/>
              </a:rPr>
              <a:t>1</a:t>
            </a:r>
            <a:r>
              <a:rPr lang="en-US" sz="2000" b="1" i="0" u="none" strike="noStrike" cap="none">
                <a:solidFill>
                  <a:schemeClr val="dk1"/>
                </a:solidFill>
                <a:latin typeface="Roboto"/>
                <a:ea typeface="Roboto"/>
                <a:cs typeface="Roboto"/>
                <a:sym typeface="Roboto"/>
              </a:rPr>
              <a:t>%, Asian 2</a:t>
            </a:r>
            <a:r>
              <a:rPr lang="en-US" sz="2000" b="1">
                <a:solidFill>
                  <a:schemeClr val="dk1"/>
                </a:solidFill>
                <a:latin typeface="Roboto"/>
                <a:ea typeface="Roboto"/>
                <a:cs typeface="Roboto"/>
                <a:sym typeface="Roboto"/>
              </a:rPr>
              <a:t>8</a:t>
            </a:r>
            <a:r>
              <a:rPr lang="en-US" sz="2000" b="1" i="0" u="none" strike="noStrike" cap="none">
                <a:solidFill>
                  <a:schemeClr val="dk1"/>
                </a:solidFill>
                <a:latin typeface="Roboto"/>
                <a:ea typeface="Roboto"/>
                <a:cs typeface="Roboto"/>
                <a:sym typeface="Roboto"/>
              </a:rPr>
              <a:t>.</a:t>
            </a:r>
            <a:r>
              <a:rPr lang="en-US" sz="2000" b="1">
                <a:solidFill>
                  <a:schemeClr val="dk1"/>
                </a:solidFill>
                <a:latin typeface="Roboto"/>
                <a:ea typeface="Roboto"/>
                <a:cs typeface="Roboto"/>
                <a:sym typeface="Roboto"/>
              </a:rPr>
              <a:t>5</a:t>
            </a:r>
            <a:r>
              <a:rPr lang="en-US" sz="2000" b="1" i="0" u="none" strike="noStrike" cap="none">
                <a:solidFill>
                  <a:schemeClr val="dk1"/>
                </a:solidFill>
                <a:latin typeface="Roboto"/>
                <a:ea typeface="Roboto"/>
                <a:cs typeface="Roboto"/>
                <a:sym typeface="Roboto"/>
              </a:rPr>
              <a:t>%, Caucasian 6.</a:t>
            </a:r>
            <a:r>
              <a:rPr lang="en-US" sz="2000" b="1">
                <a:solidFill>
                  <a:schemeClr val="dk1"/>
                </a:solidFill>
                <a:latin typeface="Roboto"/>
                <a:ea typeface="Roboto"/>
                <a:cs typeface="Roboto"/>
                <a:sym typeface="Roboto"/>
              </a:rPr>
              <a:t>1</a:t>
            </a:r>
            <a:r>
              <a:rPr lang="en-US" sz="2000" b="1" i="0" u="none" strike="noStrike" cap="none">
                <a:solidFill>
                  <a:schemeClr val="dk1"/>
                </a:solidFill>
                <a:latin typeface="Roboto"/>
                <a:ea typeface="Roboto"/>
                <a:cs typeface="Roboto"/>
                <a:sym typeface="Roboto"/>
              </a:rPr>
              <a:t>%</a:t>
            </a:r>
            <a:endParaRPr sz="2000" b="0" i="0" u="none" strike="noStrike" cap="none">
              <a:solidFill>
                <a:schemeClr val="dk1"/>
              </a:solidFill>
              <a:latin typeface="Roboto"/>
              <a:ea typeface="Roboto"/>
              <a:cs typeface="Roboto"/>
              <a:sym typeface="Roboto"/>
            </a:endParaRPr>
          </a:p>
        </p:txBody>
      </p:sp>
      <p:pic>
        <p:nvPicPr>
          <p:cNvPr id="1407" name="Google Shape;1407;g2971542c58f_0_311"/>
          <p:cNvPicPr preferRelativeResize="0"/>
          <p:nvPr/>
        </p:nvPicPr>
        <p:blipFill rotWithShape="1">
          <a:blip r:embed="rId3">
            <a:alphaModFix/>
          </a:blip>
          <a:srcRect t="25770" b="22284"/>
          <a:stretch/>
        </p:blipFill>
        <p:spPr>
          <a:xfrm>
            <a:off x="6351833" y="2287500"/>
            <a:ext cx="2338800" cy="1619700"/>
          </a:xfrm>
          <a:prstGeom prst="roundRect">
            <a:avLst>
              <a:gd name="adj" fmla="val 16667"/>
            </a:avLst>
          </a:prstGeom>
          <a:noFill/>
          <a:ln>
            <a:noFill/>
          </a:ln>
        </p:spPr>
      </p:pic>
      <p:pic>
        <p:nvPicPr>
          <p:cNvPr id="1408" name="Google Shape;1408;g2971542c58f_0_311"/>
          <p:cNvPicPr preferRelativeResize="0"/>
          <p:nvPr/>
        </p:nvPicPr>
        <p:blipFill rotWithShape="1">
          <a:blip r:embed="rId4">
            <a:alphaModFix/>
          </a:blip>
          <a:srcRect/>
          <a:stretch/>
        </p:blipFill>
        <p:spPr>
          <a:xfrm>
            <a:off x="8946330" y="2287484"/>
            <a:ext cx="2659500" cy="3545700"/>
          </a:xfrm>
          <a:prstGeom prst="roundRect">
            <a:avLst>
              <a:gd name="adj" fmla="val 16667"/>
            </a:avLst>
          </a:prstGeom>
          <a:noFill/>
          <a:ln>
            <a:noFill/>
          </a:ln>
        </p:spPr>
      </p:pic>
      <p:pic>
        <p:nvPicPr>
          <p:cNvPr id="1409" name="Google Shape;1409;g2971542c58f_0_311"/>
          <p:cNvPicPr preferRelativeResize="0"/>
          <p:nvPr/>
        </p:nvPicPr>
        <p:blipFill rotWithShape="1">
          <a:blip r:embed="rId5">
            <a:alphaModFix/>
          </a:blip>
          <a:srcRect/>
          <a:stretch/>
        </p:blipFill>
        <p:spPr>
          <a:xfrm>
            <a:off x="6351833" y="4127800"/>
            <a:ext cx="2338800" cy="1705500"/>
          </a:xfrm>
          <a:prstGeom prst="roundRect">
            <a:avLst>
              <a:gd name="adj" fmla="val 16667"/>
            </a:avLst>
          </a:prstGeom>
          <a:noFill/>
          <a:ln>
            <a:noFill/>
          </a:ln>
        </p:spPr>
      </p:pic>
      <p:pic>
        <p:nvPicPr>
          <p:cNvPr id="1410" name="Google Shape;1410;g2971542c58f_0_311"/>
          <p:cNvPicPr preferRelativeResize="0"/>
          <p:nvPr/>
        </p:nvPicPr>
        <p:blipFill rotWithShape="1">
          <a:blip r:embed="rId6">
            <a:alphaModFix/>
          </a:blip>
          <a:srcRect/>
          <a:stretch/>
        </p:blipFill>
        <p:spPr>
          <a:xfrm rot="10800000" flipH="1">
            <a:off x="273250" y="273296"/>
            <a:ext cx="4612175" cy="445550"/>
          </a:xfrm>
          <a:prstGeom prst="rect">
            <a:avLst/>
          </a:prstGeom>
          <a:noFill/>
          <a:ln>
            <a:noFill/>
          </a:ln>
        </p:spPr>
      </p:pic>
      <p:sp>
        <p:nvSpPr>
          <p:cNvPr id="1411" name="Google Shape;1411;g2971542c58f_0_311"/>
          <p:cNvSpPr txBox="1"/>
          <p:nvPr/>
        </p:nvSpPr>
        <p:spPr>
          <a:xfrm>
            <a:off x="439575" y="915750"/>
            <a:ext cx="11009100" cy="62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i="0" u="none" strike="noStrike" cap="none">
                <a:solidFill>
                  <a:srgbClr val="2E75B5"/>
                </a:solidFill>
                <a:latin typeface="Roboto"/>
                <a:ea typeface="Roboto"/>
                <a:cs typeface="Roboto"/>
                <a:sym typeface="Roboto"/>
              </a:rPr>
              <a:t>Impact</a:t>
            </a:r>
            <a:endParaRPr sz="3000" b="1" i="0" u="none" strike="noStrike" cap="none">
              <a:solidFill>
                <a:srgbClr val="2E75B5"/>
              </a:solidFill>
              <a:latin typeface="Roboto"/>
              <a:ea typeface="Roboto"/>
              <a:cs typeface="Roboto"/>
              <a:sym typeface="Roboto"/>
            </a:endParaRPr>
          </a:p>
          <a:p>
            <a:pPr marL="0" marR="0" lvl="0" indent="0" algn="l" rtl="0">
              <a:lnSpc>
                <a:spcPct val="90000"/>
              </a:lnSpc>
              <a:spcBef>
                <a:spcPts val="100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1412" name="Google Shape;1412;g2971542c58f_0_311"/>
          <p:cNvPicPr preferRelativeResize="0"/>
          <p:nvPr/>
        </p:nvPicPr>
        <p:blipFill rotWithShape="1">
          <a:blip r:embed="rId7">
            <a:alphaModFix/>
          </a:blip>
          <a:srcRect/>
          <a:stretch/>
        </p:blipFill>
        <p:spPr>
          <a:xfrm>
            <a:off x="10976975" y="5966525"/>
            <a:ext cx="938825" cy="640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7"/>
        <p:cNvGrpSpPr/>
        <p:nvPr/>
      </p:nvGrpSpPr>
      <p:grpSpPr>
        <a:xfrm>
          <a:off x="0" y="0"/>
          <a:ext cx="0" cy="0"/>
          <a:chOff x="0" y="0"/>
          <a:chExt cx="0" cy="0"/>
        </a:xfrm>
      </p:grpSpPr>
      <p:sp>
        <p:nvSpPr>
          <p:cNvPr id="1418" name="Google Shape;1418;g28cbf98a543_0_684"/>
          <p:cNvSpPr/>
          <p:nvPr/>
        </p:nvSpPr>
        <p:spPr>
          <a:xfrm>
            <a:off x="7882375" y="391175"/>
            <a:ext cx="2791800" cy="2709300"/>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19" name="Google Shape;1419;g28cbf98a543_0_684"/>
          <p:cNvPicPr preferRelativeResize="0"/>
          <p:nvPr/>
        </p:nvPicPr>
        <p:blipFill rotWithShape="1">
          <a:blip r:embed="rId4">
            <a:alphaModFix/>
          </a:blip>
          <a:srcRect l="13292" r="32498"/>
          <a:stretch/>
        </p:blipFill>
        <p:spPr>
          <a:xfrm>
            <a:off x="0" y="0"/>
            <a:ext cx="6089925" cy="6957750"/>
          </a:xfrm>
          <a:prstGeom prst="rect">
            <a:avLst/>
          </a:prstGeom>
          <a:noFill/>
          <a:ln>
            <a:noFill/>
          </a:ln>
        </p:spPr>
      </p:pic>
      <p:sp>
        <p:nvSpPr>
          <p:cNvPr id="1420" name="Google Shape;1420;g28cbf98a543_0_684"/>
          <p:cNvSpPr txBox="1"/>
          <p:nvPr/>
        </p:nvSpPr>
        <p:spPr>
          <a:xfrm>
            <a:off x="6713875" y="3511775"/>
            <a:ext cx="5128800" cy="28074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en-US" sz="2800" b="0" i="0" u="none" strike="noStrike" cap="none">
                <a:solidFill>
                  <a:schemeClr val="dk1"/>
                </a:solidFill>
                <a:latin typeface="Roboto"/>
                <a:ea typeface="Roboto"/>
                <a:cs typeface="Roboto"/>
                <a:sym typeface="Roboto"/>
              </a:rPr>
              <a:t>Members come together through </a:t>
            </a:r>
            <a:r>
              <a:rPr lang="en-US" sz="2800" b="1" i="0" u="none" strike="noStrike" cap="none">
                <a:solidFill>
                  <a:srgbClr val="4D85C5"/>
                </a:solidFill>
                <a:latin typeface="Roboto"/>
                <a:ea typeface="Roboto"/>
                <a:cs typeface="Roboto"/>
                <a:sym typeface="Roboto"/>
              </a:rPr>
              <a:t>Strategic Initiatives &amp; Joint Innovation Projects </a:t>
            </a:r>
            <a:r>
              <a:rPr lang="en-US" sz="2800" b="0" i="0" u="none" strike="noStrike" cap="none">
                <a:solidFill>
                  <a:schemeClr val="dk1"/>
                </a:solidFill>
                <a:latin typeface="Roboto"/>
                <a:ea typeface="Roboto"/>
                <a:cs typeface="Roboto"/>
                <a:sym typeface="Roboto"/>
              </a:rPr>
              <a:t>(JIPs) to collaborate and implement key demonstration projects to accelerate Ocean health and the Blue Economy</a:t>
            </a:r>
            <a:endParaRPr sz="2800" b="0" i="0" u="none" strike="noStrike" cap="none">
              <a:solidFill>
                <a:srgbClr val="3A3838"/>
              </a:solidFill>
              <a:latin typeface="Roboto"/>
              <a:ea typeface="Roboto"/>
              <a:cs typeface="Roboto"/>
              <a:sym typeface="Roboto"/>
            </a:endParaRPr>
          </a:p>
        </p:txBody>
      </p:sp>
      <p:sp>
        <p:nvSpPr>
          <p:cNvPr id="1421" name="Google Shape;1421;g28cbf98a543_0_684"/>
          <p:cNvSpPr txBox="1"/>
          <p:nvPr/>
        </p:nvSpPr>
        <p:spPr>
          <a:xfrm>
            <a:off x="8022450" y="942325"/>
            <a:ext cx="2488800" cy="1430400"/>
          </a:xfrm>
          <a:prstGeom prst="rect">
            <a:avLst/>
          </a:prstGeom>
          <a:noFill/>
          <a:ln>
            <a:noFill/>
          </a:ln>
        </p:spPr>
        <p:txBody>
          <a:bodyPr spcFirstLastPara="1" wrap="square" lIns="91425" tIns="91425" rIns="91425" bIns="91425" anchor="t" anchorCtr="0">
            <a:spAutoFit/>
          </a:bodyPr>
          <a:lstStyle/>
          <a:p>
            <a:pPr marL="0" marR="0" lvl="0" indent="0" algn="ctr" rtl="0">
              <a:lnSpc>
                <a:spcPct val="113000"/>
              </a:lnSpc>
              <a:spcBef>
                <a:spcPts val="0"/>
              </a:spcBef>
              <a:spcAft>
                <a:spcPts val="0"/>
              </a:spcAft>
              <a:buClr>
                <a:srgbClr val="000000"/>
              </a:buClr>
              <a:buSzPts val="3800"/>
              <a:buFont typeface="Arial"/>
              <a:buNone/>
            </a:pPr>
            <a:r>
              <a:rPr lang="en-US" sz="3800" b="1" i="0" u="none" strike="noStrike" cap="none">
                <a:solidFill>
                  <a:schemeClr val="lt1"/>
                </a:solidFill>
                <a:latin typeface="Roboto"/>
                <a:ea typeface="Roboto"/>
                <a:cs typeface="Roboto"/>
                <a:sym typeface="Roboto"/>
              </a:rPr>
              <a:t>Joint Innovation</a:t>
            </a:r>
            <a:endParaRPr sz="3800" b="1" i="0" u="none" strike="noStrike" cap="none">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6"/>
        <p:cNvGrpSpPr/>
        <p:nvPr/>
      </p:nvGrpSpPr>
      <p:grpSpPr>
        <a:xfrm>
          <a:off x="0" y="0"/>
          <a:ext cx="0" cy="0"/>
          <a:chOff x="0" y="0"/>
          <a:chExt cx="0" cy="0"/>
        </a:xfrm>
      </p:grpSpPr>
      <p:pic>
        <p:nvPicPr>
          <p:cNvPr id="1427" name="Google Shape;1427;g28ff9f0b4a4_4_0"/>
          <p:cNvPicPr preferRelativeResize="0"/>
          <p:nvPr/>
        </p:nvPicPr>
        <p:blipFill rotWithShape="1">
          <a:blip r:embed="rId3">
            <a:alphaModFix amt="14000"/>
          </a:blip>
          <a:srcRect/>
          <a:stretch/>
        </p:blipFill>
        <p:spPr>
          <a:xfrm>
            <a:off x="3476375" y="816850"/>
            <a:ext cx="5239250" cy="5358400"/>
          </a:xfrm>
          <a:prstGeom prst="rect">
            <a:avLst/>
          </a:prstGeom>
          <a:noFill/>
          <a:ln>
            <a:noFill/>
          </a:ln>
        </p:spPr>
      </p:pic>
      <p:grpSp>
        <p:nvGrpSpPr>
          <p:cNvPr id="1428" name="Google Shape;1428;g28ff9f0b4a4_4_0"/>
          <p:cNvGrpSpPr/>
          <p:nvPr/>
        </p:nvGrpSpPr>
        <p:grpSpPr>
          <a:xfrm>
            <a:off x="1168605" y="1679504"/>
            <a:ext cx="9854786" cy="3627057"/>
            <a:chOff x="281176" y="875986"/>
            <a:chExt cx="8749699" cy="4276181"/>
          </a:xfrm>
        </p:grpSpPr>
        <p:sp>
          <p:nvSpPr>
            <p:cNvPr id="1429" name="Google Shape;1429;g28ff9f0b4a4_4_0"/>
            <p:cNvSpPr/>
            <p:nvPr/>
          </p:nvSpPr>
          <p:spPr>
            <a:xfrm>
              <a:off x="329675" y="1889525"/>
              <a:ext cx="8701200" cy="2235900"/>
            </a:xfrm>
            <a:prstGeom prst="rightArrow">
              <a:avLst>
                <a:gd name="adj1" fmla="val 50000"/>
                <a:gd name="adj2" fmla="val 31929"/>
              </a:avLst>
            </a:prstGeom>
            <a:gradFill>
              <a:gsLst>
                <a:gs pos="0">
                  <a:srgbClr val="0B5394"/>
                </a:gs>
                <a:gs pos="100000">
                  <a:srgbClr val="CCCCCC"/>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Roboto"/>
                <a:ea typeface="Roboto"/>
                <a:cs typeface="Roboto"/>
                <a:sym typeface="Roboto"/>
              </a:endParaRPr>
            </a:p>
          </p:txBody>
        </p:sp>
        <p:sp>
          <p:nvSpPr>
            <p:cNvPr id="1430" name="Google Shape;1430;g28ff9f0b4a4_4_0"/>
            <p:cNvSpPr txBox="1"/>
            <p:nvPr/>
          </p:nvSpPr>
          <p:spPr>
            <a:xfrm>
              <a:off x="2478232" y="2533554"/>
              <a:ext cx="1619100" cy="948000"/>
            </a:xfrm>
            <a:prstGeom prst="rect">
              <a:avLst/>
            </a:prstGeom>
            <a:noFill/>
            <a:ln>
              <a:noFill/>
            </a:ln>
          </p:spPr>
          <p:txBody>
            <a:bodyPr spcFirstLastPara="1" wrap="square" lIns="0" tIns="53325" rIns="0"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600" b="1" i="0" u="none" strike="noStrike" cap="none">
                  <a:solidFill>
                    <a:srgbClr val="FFFFFF"/>
                  </a:solidFill>
                  <a:latin typeface="Roboto"/>
                  <a:ea typeface="Roboto"/>
                  <a:cs typeface="Roboto"/>
                  <a:sym typeface="Roboto"/>
                </a:rPr>
                <a:t>Technology Development &amp; Feasibility Studies</a:t>
              </a:r>
              <a:endParaRPr sz="1600" b="0" i="0" u="none" strike="noStrike" cap="none">
                <a:solidFill>
                  <a:srgbClr val="000000"/>
                </a:solidFill>
                <a:latin typeface="Roboto"/>
                <a:ea typeface="Roboto"/>
                <a:cs typeface="Roboto"/>
                <a:sym typeface="Roboto"/>
              </a:endParaRPr>
            </a:p>
          </p:txBody>
        </p:sp>
        <p:sp>
          <p:nvSpPr>
            <p:cNvPr id="1431" name="Google Shape;1431;g28ff9f0b4a4_4_0"/>
            <p:cNvSpPr txBox="1"/>
            <p:nvPr/>
          </p:nvSpPr>
          <p:spPr>
            <a:xfrm>
              <a:off x="4827688" y="2533554"/>
              <a:ext cx="1619100" cy="948000"/>
            </a:xfrm>
            <a:prstGeom prst="rect">
              <a:avLst/>
            </a:prstGeom>
            <a:noFill/>
            <a:ln>
              <a:noFill/>
            </a:ln>
          </p:spPr>
          <p:txBody>
            <a:bodyPr spcFirstLastPara="1" wrap="square" lIns="0" tIns="53325" rIns="0"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600" b="1" i="0" u="none" strike="noStrike" cap="none">
                  <a:solidFill>
                    <a:srgbClr val="FFFFFF"/>
                  </a:solidFill>
                  <a:latin typeface="Roboto"/>
                  <a:ea typeface="Roboto"/>
                  <a:cs typeface="Roboto"/>
                  <a:sym typeface="Roboto"/>
                </a:rPr>
                <a:t>Demonstration Projects</a:t>
              </a:r>
              <a:endParaRPr sz="1600" b="0" i="0" u="none" strike="noStrike" cap="none">
                <a:solidFill>
                  <a:srgbClr val="000000"/>
                </a:solidFill>
                <a:latin typeface="Roboto"/>
                <a:ea typeface="Roboto"/>
                <a:cs typeface="Roboto"/>
                <a:sym typeface="Roboto"/>
              </a:endParaRPr>
            </a:p>
          </p:txBody>
        </p:sp>
        <p:sp>
          <p:nvSpPr>
            <p:cNvPr id="1432" name="Google Shape;1432;g28ff9f0b4a4_4_0"/>
            <p:cNvSpPr txBox="1"/>
            <p:nvPr/>
          </p:nvSpPr>
          <p:spPr>
            <a:xfrm>
              <a:off x="7100944" y="2533554"/>
              <a:ext cx="1619100" cy="948000"/>
            </a:xfrm>
            <a:prstGeom prst="rect">
              <a:avLst/>
            </a:prstGeom>
            <a:noFill/>
            <a:ln>
              <a:noFill/>
            </a:ln>
          </p:spPr>
          <p:txBody>
            <a:bodyPr spcFirstLastPara="1" wrap="square" lIns="0" tIns="53325" rIns="0"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600" b="1" i="0" u="none" strike="noStrike" cap="none">
                  <a:solidFill>
                    <a:srgbClr val="FFFFFF"/>
                  </a:solidFill>
                  <a:latin typeface="Roboto"/>
                  <a:ea typeface="Roboto"/>
                  <a:cs typeface="Roboto"/>
                  <a:sym typeface="Roboto"/>
                </a:rPr>
                <a:t>Technology Adoption &amp; Commercialization</a:t>
              </a:r>
              <a:endParaRPr sz="1600" b="0" i="0" u="none" strike="noStrike" cap="none">
                <a:solidFill>
                  <a:srgbClr val="000000"/>
                </a:solidFill>
                <a:latin typeface="Roboto"/>
                <a:ea typeface="Roboto"/>
                <a:cs typeface="Roboto"/>
                <a:sym typeface="Roboto"/>
              </a:endParaRPr>
            </a:p>
          </p:txBody>
        </p:sp>
        <p:sp>
          <p:nvSpPr>
            <p:cNvPr id="1433" name="Google Shape;1433;g28ff9f0b4a4_4_0"/>
            <p:cNvSpPr/>
            <p:nvPr/>
          </p:nvSpPr>
          <p:spPr>
            <a:xfrm rot="1949118">
              <a:off x="1190563" y="875986"/>
              <a:ext cx="3506676" cy="2969406"/>
            </a:xfrm>
            <a:prstGeom prst="diagStripe">
              <a:avLst>
                <a:gd name="adj" fmla="val 73807"/>
              </a:avLst>
            </a:prstGeom>
            <a:solidFill>
              <a:srgbClr val="0047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Roboto"/>
                <a:ea typeface="Roboto"/>
                <a:cs typeface="Roboto"/>
                <a:sym typeface="Roboto"/>
              </a:endParaRPr>
            </a:p>
          </p:txBody>
        </p:sp>
        <p:sp>
          <p:nvSpPr>
            <p:cNvPr id="1434" name="Google Shape;1434;g28ff9f0b4a4_4_0"/>
            <p:cNvSpPr txBox="1"/>
            <p:nvPr/>
          </p:nvSpPr>
          <p:spPr>
            <a:xfrm>
              <a:off x="961850" y="1799054"/>
              <a:ext cx="3865800" cy="54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FFFFFF"/>
                  </a:solidFill>
                  <a:latin typeface="Roboto"/>
                  <a:ea typeface="Roboto"/>
                  <a:cs typeface="Roboto"/>
                  <a:sym typeface="Roboto"/>
                </a:rPr>
                <a:t>Strategic Initiatives &amp; </a:t>
              </a:r>
              <a:r>
                <a:rPr lang="en-US" sz="1800" b="1" i="0" u="none" strike="noStrike" cap="none">
                  <a:solidFill>
                    <a:srgbClr val="FFFFFF"/>
                  </a:solidFill>
                  <a:latin typeface="Roboto"/>
                  <a:ea typeface="Roboto"/>
                  <a:cs typeface="Roboto"/>
                  <a:sym typeface="Roboto"/>
                </a:rPr>
                <a:t>Collaboratives</a:t>
              </a:r>
              <a:endParaRPr sz="1800" b="1" i="0" u="none" strike="noStrike" cap="none">
                <a:solidFill>
                  <a:srgbClr val="FFFFFF"/>
                </a:solidFill>
                <a:latin typeface="Roboto"/>
                <a:ea typeface="Roboto"/>
                <a:cs typeface="Roboto"/>
                <a:sym typeface="Roboto"/>
              </a:endParaRPr>
            </a:p>
          </p:txBody>
        </p:sp>
        <p:sp>
          <p:nvSpPr>
            <p:cNvPr id="1435" name="Google Shape;1435;g28ff9f0b4a4_4_0"/>
            <p:cNvSpPr/>
            <p:nvPr/>
          </p:nvSpPr>
          <p:spPr>
            <a:xfrm rot="12757409">
              <a:off x="3542530" y="2123968"/>
              <a:ext cx="3544797" cy="3028199"/>
            </a:xfrm>
            <a:prstGeom prst="diagStripe">
              <a:avLst>
                <a:gd name="adj" fmla="val 73807"/>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Roboto"/>
                <a:ea typeface="Roboto"/>
                <a:cs typeface="Roboto"/>
                <a:sym typeface="Roboto"/>
              </a:endParaRPr>
            </a:p>
          </p:txBody>
        </p:sp>
        <p:sp>
          <p:nvSpPr>
            <p:cNvPr id="1436" name="Google Shape;1436;g28ff9f0b4a4_4_0"/>
            <p:cNvSpPr txBox="1"/>
            <p:nvPr/>
          </p:nvSpPr>
          <p:spPr>
            <a:xfrm>
              <a:off x="3717512" y="3685313"/>
              <a:ext cx="3383400" cy="54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FFFF"/>
                  </a:solidFill>
                  <a:latin typeface="Roboto"/>
                  <a:ea typeface="Roboto"/>
                  <a:cs typeface="Roboto"/>
                  <a:sym typeface="Roboto"/>
                </a:rPr>
                <a:t>Joint Innovation Projects</a:t>
              </a:r>
              <a:endParaRPr sz="1800" b="1" i="0" u="none" strike="noStrike" cap="none" dirty="0">
                <a:solidFill>
                  <a:srgbClr val="FFFFFF"/>
                </a:solidFill>
                <a:latin typeface="Roboto"/>
                <a:ea typeface="Roboto"/>
                <a:cs typeface="Roboto"/>
                <a:sym typeface="Roboto"/>
              </a:endParaRPr>
            </a:p>
          </p:txBody>
        </p:sp>
        <p:sp>
          <p:nvSpPr>
            <p:cNvPr id="1437" name="Google Shape;1437;g28ff9f0b4a4_4_0"/>
            <p:cNvSpPr txBox="1"/>
            <p:nvPr/>
          </p:nvSpPr>
          <p:spPr>
            <a:xfrm>
              <a:off x="281176" y="2533554"/>
              <a:ext cx="1619100" cy="948000"/>
            </a:xfrm>
            <a:prstGeom prst="rect">
              <a:avLst/>
            </a:prstGeom>
            <a:noFill/>
            <a:ln>
              <a:noFill/>
            </a:ln>
          </p:spPr>
          <p:txBody>
            <a:bodyPr spcFirstLastPara="1" wrap="square" lIns="0" tIns="53325" rIns="0"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600" b="1" i="0" u="none" strike="noStrike" cap="none">
                  <a:solidFill>
                    <a:srgbClr val="FFFFFF"/>
                  </a:solidFill>
                  <a:latin typeface="Roboto"/>
                  <a:ea typeface="Roboto"/>
                  <a:cs typeface="Roboto"/>
                  <a:sym typeface="Roboto"/>
                </a:rPr>
                <a:t>Market Identification </a:t>
              </a:r>
              <a:endParaRPr sz="1600" b="0" i="0" u="none" strike="noStrike" cap="none">
                <a:solidFill>
                  <a:srgbClr val="000000"/>
                </a:solidFill>
                <a:latin typeface="Roboto"/>
                <a:ea typeface="Roboto"/>
                <a:cs typeface="Roboto"/>
                <a:sym typeface="Roboto"/>
              </a:endParaRPr>
            </a:p>
          </p:txBody>
        </p:sp>
      </p:grpSp>
      <p:pic>
        <p:nvPicPr>
          <p:cNvPr id="1438" name="Google Shape;1438;g28ff9f0b4a4_4_0"/>
          <p:cNvPicPr preferRelativeResize="0"/>
          <p:nvPr/>
        </p:nvPicPr>
        <p:blipFill rotWithShape="1">
          <a:blip r:embed="rId4">
            <a:alphaModFix/>
          </a:blip>
          <a:srcRect/>
          <a:stretch/>
        </p:blipFill>
        <p:spPr>
          <a:xfrm rot="10800000" flipH="1">
            <a:off x="273250" y="273296"/>
            <a:ext cx="4612175" cy="445550"/>
          </a:xfrm>
          <a:prstGeom prst="rect">
            <a:avLst/>
          </a:prstGeom>
          <a:noFill/>
          <a:ln>
            <a:noFill/>
          </a:ln>
        </p:spPr>
      </p:pic>
      <p:pic>
        <p:nvPicPr>
          <p:cNvPr id="1439" name="Google Shape;1439;g28ff9f0b4a4_4_0"/>
          <p:cNvPicPr preferRelativeResize="0"/>
          <p:nvPr/>
        </p:nvPicPr>
        <p:blipFill rotWithShape="1">
          <a:blip r:embed="rId5">
            <a:alphaModFix/>
          </a:blip>
          <a:srcRect/>
          <a:stretch/>
        </p:blipFill>
        <p:spPr>
          <a:xfrm>
            <a:off x="10976975" y="5966525"/>
            <a:ext cx="938825" cy="640199"/>
          </a:xfrm>
          <a:prstGeom prst="rect">
            <a:avLst/>
          </a:prstGeom>
          <a:noFill/>
          <a:ln>
            <a:noFill/>
          </a:ln>
        </p:spPr>
      </p:pic>
      <p:sp>
        <p:nvSpPr>
          <p:cNvPr id="1440" name="Google Shape;1440;g28ff9f0b4a4_4_0"/>
          <p:cNvSpPr txBox="1"/>
          <p:nvPr/>
        </p:nvSpPr>
        <p:spPr>
          <a:xfrm>
            <a:off x="439575" y="915750"/>
            <a:ext cx="11009100" cy="56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i="0" u="none" strike="noStrike" cap="none">
                <a:solidFill>
                  <a:srgbClr val="2E75B5"/>
                </a:solidFill>
                <a:latin typeface="Roboto"/>
                <a:ea typeface="Roboto"/>
                <a:cs typeface="Roboto"/>
                <a:sym typeface="Roboto"/>
              </a:rPr>
              <a:t>Joint Innovation </a:t>
            </a:r>
            <a:r>
              <a:rPr lang="en-US" sz="3000" b="1">
                <a:solidFill>
                  <a:srgbClr val="2E75B5"/>
                </a:solidFill>
                <a:latin typeface="Roboto"/>
                <a:ea typeface="Roboto"/>
                <a:cs typeface="Roboto"/>
                <a:sym typeface="Roboto"/>
              </a:rPr>
              <a:t>Continuum</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5"/>
        <p:cNvGrpSpPr/>
        <p:nvPr/>
      </p:nvGrpSpPr>
      <p:grpSpPr>
        <a:xfrm>
          <a:off x="0" y="0"/>
          <a:ext cx="0" cy="0"/>
          <a:chOff x="0" y="0"/>
          <a:chExt cx="0" cy="0"/>
        </a:xfrm>
      </p:grpSpPr>
      <p:sp>
        <p:nvSpPr>
          <p:cNvPr id="1446" name="Google Shape;1446;g28ff9f0b4a4_3_80"/>
          <p:cNvSpPr txBox="1"/>
          <p:nvPr/>
        </p:nvSpPr>
        <p:spPr>
          <a:xfrm>
            <a:off x="3756700" y="5310238"/>
            <a:ext cx="7517700" cy="8310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130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Supporting the Development of Green Shipping Corridors in the Pacific Northwest.</a:t>
            </a:r>
            <a:endParaRPr sz="2400" b="0" i="0" u="none" strike="noStrike" cap="none">
              <a:solidFill>
                <a:srgbClr val="000000"/>
              </a:solidFill>
              <a:latin typeface="Roboto"/>
              <a:ea typeface="Roboto"/>
              <a:cs typeface="Roboto"/>
              <a:sym typeface="Roboto"/>
            </a:endParaRPr>
          </a:p>
        </p:txBody>
      </p:sp>
      <p:pic>
        <p:nvPicPr>
          <p:cNvPr id="1447" name="Google Shape;1447;g28ff9f0b4a4_3_80"/>
          <p:cNvPicPr preferRelativeResize="0"/>
          <p:nvPr/>
        </p:nvPicPr>
        <p:blipFill rotWithShape="1">
          <a:blip r:embed="rId3">
            <a:alphaModFix/>
          </a:blip>
          <a:srcRect/>
          <a:stretch/>
        </p:blipFill>
        <p:spPr>
          <a:xfrm>
            <a:off x="431024" y="3857951"/>
            <a:ext cx="2252149" cy="1108200"/>
          </a:xfrm>
          <a:prstGeom prst="rect">
            <a:avLst/>
          </a:prstGeom>
          <a:noFill/>
          <a:ln>
            <a:noFill/>
          </a:ln>
        </p:spPr>
      </p:pic>
      <p:pic>
        <p:nvPicPr>
          <p:cNvPr id="1448" name="Google Shape;1448;g28ff9f0b4a4_3_80"/>
          <p:cNvPicPr preferRelativeResize="0"/>
          <p:nvPr/>
        </p:nvPicPr>
        <p:blipFill rotWithShape="1">
          <a:blip r:embed="rId4">
            <a:alphaModFix/>
          </a:blip>
          <a:srcRect/>
          <a:stretch/>
        </p:blipFill>
        <p:spPr>
          <a:xfrm rot="10800000" flipH="1">
            <a:off x="273250" y="273296"/>
            <a:ext cx="4612175" cy="445550"/>
          </a:xfrm>
          <a:prstGeom prst="rect">
            <a:avLst/>
          </a:prstGeom>
          <a:noFill/>
          <a:ln>
            <a:noFill/>
          </a:ln>
        </p:spPr>
      </p:pic>
      <p:sp>
        <p:nvSpPr>
          <p:cNvPr id="1449" name="Google Shape;1449;g28ff9f0b4a4_3_80"/>
          <p:cNvSpPr txBox="1"/>
          <p:nvPr/>
        </p:nvSpPr>
        <p:spPr>
          <a:xfrm>
            <a:off x="439575" y="915750"/>
            <a:ext cx="11009100" cy="62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i="0" u="none" strike="noStrike" cap="none">
                <a:solidFill>
                  <a:srgbClr val="2E75B5"/>
                </a:solidFill>
                <a:latin typeface="Roboto"/>
                <a:ea typeface="Roboto"/>
                <a:cs typeface="Roboto"/>
                <a:sym typeface="Roboto"/>
              </a:rPr>
              <a:t>Collaborations and Strategic Initiatives </a:t>
            </a:r>
            <a:endParaRPr sz="3000" b="1" i="0" u="none" strike="noStrike" cap="none">
              <a:solidFill>
                <a:srgbClr val="2E75B5"/>
              </a:solidFill>
              <a:latin typeface="Roboto"/>
              <a:ea typeface="Roboto"/>
              <a:cs typeface="Roboto"/>
              <a:sym typeface="Roboto"/>
            </a:endParaRPr>
          </a:p>
          <a:p>
            <a:pPr marL="0" marR="0" lvl="0" indent="0" algn="l" rtl="0">
              <a:lnSpc>
                <a:spcPct val="90000"/>
              </a:lnSpc>
              <a:spcBef>
                <a:spcPts val="1000"/>
              </a:spcBef>
              <a:spcAft>
                <a:spcPts val="0"/>
              </a:spcAft>
              <a:buClr>
                <a:srgbClr val="000000"/>
              </a:buClr>
              <a:buSzPts val="1800"/>
              <a:buFont typeface="Arial"/>
              <a:buNone/>
            </a:pPr>
            <a:endParaRPr sz="2400" b="0" i="0" u="none" strike="noStrike" cap="none">
              <a:solidFill>
                <a:srgbClr val="000000"/>
              </a:solidFill>
              <a:latin typeface="Arial"/>
              <a:ea typeface="Arial"/>
              <a:cs typeface="Arial"/>
              <a:sym typeface="Arial"/>
            </a:endParaRPr>
          </a:p>
        </p:txBody>
      </p:sp>
      <p:pic>
        <p:nvPicPr>
          <p:cNvPr id="1450" name="Google Shape;1450;g28ff9f0b4a4_3_80"/>
          <p:cNvPicPr preferRelativeResize="0"/>
          <p:nvPr/>
        </p:nvPicPr>
        <p:blipFill rotWithShape="1">
          <a:blip r:embed="rId5">
            <a:alphaModFix/>
          </a:blip>
          <a:srcRect/>
          <a:stretch/>
        </p:blipFill>
        <p:spPr>
          <a:xfrm>
            <a:off x="10976975" y="5966525"/>
            <a:ext cx="938825" cy="640199"/>
          </a:xfrm>
          <a:prstGeom prst="rect">
            <a:avLst/>
          </a:prstGeom>
          <a:noFill/>
          <a:ln>
            <a:noFill/>
          </a:ln>
        </p:spPr>
      </p:pic>
      <p:sp>
        <p:nvSpPr>
          <p:cNvPr id="1451" name="Google Shape;1451;g28ff9f0b4a4_3_80"/>
          <p:cNvSpPr txBox="1"/>
          <p:nvPr/>
        </p:nvSpPr>
        <p:spPr>
          <a:xfrm>
            <a:off x="3756700" y="2660838"/>
            <a:ext cx="7701600" cy="8310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A Collaborative Approach to Equitable Benefits from Floating Offshore Wind Supply Chain Development.</a:t>
            </a:r>
            <a:endParaRPr sz="2400" b="1" i="0" u="none" strike="noStrike" cap="none">
              <a:solidFill>
                <a:srgbClr val="000000"/>
              </a:solidFill>
              <a:latin typeface="Roboto"/>
              <a:ea typeface="Roboto"/>
              <a:cs typeface="Roboto"/>
              <a:sym typeface="Roboto"/>
            </a:endParaRPr>
          </a:p>
        </p:txBody>
      </p:sp>
      <p:sp>
        <p:nvSpPr>
          <p:cNvPr id="1452" name="Google Shape;1452;g28ff9f0b4a4_3_80"/>
          <p:cNvSpPr txBox="1"/>
          <p:nvPr/>
        </p:nvSpPr>
        <p:spPr>
          <a:xfrm>
            <a:off x="3756700" y="3909350"/>
            <a:ext cx="7920300" cy="8310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130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Facilitating Port and Maritime Advisory Input for the Pacific Northwest Hydrogen Hub Development.</a:t>
            </a:r>
            <a:endParaRPr sz="2400" b="0" i="0" u="none" strike="noStrike" cap="none">
              <a:solidFill>
                <a:srgbClr val="000000"/>
              </a:solidFill>
              <a:latin typeface="Roboto"/>
              <a:ea typeface="Roboto"/>
              <a:cs typeface="Roboto"/>
              <a:sym typeface="Roboto"/>
            </a:endParaRPr>
          </a:p>
        </p:txBody>
      </p:sp>
      <p:pic>
        <p:nvPicPr>
          <p:cNvPr id="1453" name="Google Shape;1453;g28ff9f0b4a4_3_80"/>
          <p:cNvPicPr preferRelativeResize="0"/>
          <p:nvPr/>
        </p:nvPicPr>
        <p:blipFill rotWithShape="1">
          <a:blip r:embed="rId6">
            <a:alphaModFix/>
          </a:blip>
          <a:srcRect/>
          <a:stretch/>
        </p:blipFill>
        <p:spPr>
          <a:xfrm>
            <a:off x="273250" y="1734250"/>
            <a:ext cx="2715853" cy="445550"/>
          </a:xfrm>
          <a:prstGeom prst="rect">
            <a:avLst/>
          </a:prstGeom>
          <a:noFill/>
          <a:ln>
            <a:noFill/>
          </a:ln>
        </p:spPr>
      </p:pic>
      <p:sp>
        <p:nvSpPr>
          <p:cNvPr id="1454" name="Google Shape;1454;g28ff9f0b4a4_3_80"/>
          <p:cNvSpPr txBox="1"/>
          <p:nvPr/>
        </p:nvSpPr>
        <p:spPr>
          <a:xfrm>
            <a:off x="3756700" y="1579200"/>
            <a:ext cx="7988700" cy="12006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A Voluntary Program to Reduce the impacts to Southern Resident Killer Whales from large commercial vessels.</a:t>
            </a:r>
            <a:endParaRPr sz="2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300"/>
              </a:spcAft>
              <a:buClr>
                <a:srgbClr val="000000"/>
              </a:buClr>
              <a:buSzPts val="2400"/>
              <a:buFont typeface="Arial"/>
              <a:buNone/>
            </a:pPr>
            <a:endParaRPr sz="2400" b="1" i="0" u="none" strike="noStrike" cap="none">
              <a:solidFill>
                <a:srgbClr val="000000"/>
              </a:solidFill>
              <a:latin typeface="Roboto"/>
              <a:ea typeface="Roboto"/>
              <a:cs typeface="Roboto"/>
              <a:sym typeface="Roboto"/>
            </a:endParaRPr>
          </a:p>
        </p:txBody>
      </p:sp>
      <p:pic>
        <p:nvPicPr>
          <p:cNvPr id="1455" name="Google Shape;1455;g28ff9f0b4a4_3_80"/>
          <p:cNvPicPr preferRelativeResize="0"/>
          <p:nvPr/>
        </p:nvPicPr>
        <p:blipFill rotWithShape="1">
          <a:blip r:embed="rId7">
            <a:alphaModFix/>
          </a:blip>
          <a:srcRect l="4869"/>
          <a:stretch/>
        </p:blipFill>
        <p:spPr>
          <a:xfrm>
            <a:off x="439575" y="2606797"/>
            <a:ext cx="2041332" cy="938825"/>
          </a:xfrm>
          <a:prstGeom prst="rect">
            <a:avLst/>
          </a:prstGeom>
          <a:noFill/>
          <a:ln>
            <a:noFill/>
          </a:ln>
        </p:spPr>
      </p:pic>
      <p:pic>
        <p:nvPicPr>
          <p:cNvPr id="1456" name="Google Shape;1456;g28ff9f0b4a4_3_80"/>
          <p:cNvPicPr preferRelativeResize="0"/>
          <p:nvPr/>
        </p:nvPicPr>
        <p:blipFill rotWithShape="1">
          <a:blip r:embed="rId8">
            <a:alphaModFix/>
          </a:blip>
          <a:srcRect/>
          <a:stretch/>
        </p:blipFill>
        <p:spPr>
          <a:xfrm>
            <a:off x="431025" y="5278475"/>
            <a:ext cx="1414507" cy="938825"/>
          </a:xfrm>
          <a:prstGeom prst="rect">
            <a:avLst/>
          </a:prstGeom>
          <a:noFill/>
          <a:ln>
            <a:noFill/>
          </a:ln>
        </p:spPr>
      </p:pic>
      <p:sp>
        <p:nvSpPr>
          <p:cNvPr id="1457" name="Google Shape;1457;g28ff9f0b4a4_3_80"/>
          <p:cNvSpPr txBox="1"/>
          <p:nvPr/>
        </p:nvSpPr>
        <p:spPr>
          <a:xfrm>
            <a:off x="1873451" y="5181950"/>
            <a:ext cx="1501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70AD47"/>
                </a:solidFill>
                <a:latin typeface="Poppins"/>
                <a:ea typeface="Poppins"/>
                <a:cs typeface="Poppins"/>
                <a:sym typeface="Poppins"/>
              </a:rPr>
              <a:t>Green Shipping Corridors</a:t>
            </a:r>
            <a:endParaRPr sz="2000" b="1" i="0" u="none" strike="noStrike" cap="none">
              <a:solidFill>
                <a:srgbClr val="70AD47"/>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2"/>
        <p:cNvGrpSpPr/>
        <p:nvPr/>
      </p:nvGrpSpPr>
      <p:grpSpPr>
        <a:xfrm>
          <a:off x="0" y="0"/>
          <a:ext cx="0" cy="0"/>
          <a:chOff x="0" y="0"/>
          <a:chExt cx="0" cy="0"/>
        </a:xfrm>
      </p:grpSpPr>
      <p:pic>
        <p:nvPicPr>
          <p:cNvPr id="1463" name="Google Shape;1463;g28ff9f0b4a4_3_183"/>
          <p:cNvPicPr preferRelativeResize="0"/>
          <p:nvPr/>
        </p:nvPicPr>
        <p:blipFill rotWithShape="1">
          <a:blip r:embed="rId3">
            <a:alphaModFix/>
          </a:blip>
          <a:srcRect/>
          <a:stretch/>
        </p:blipFill>
        <p:spPr>
          <a:xfrm rot="10800000" flipH="1">
            <a:off x="273250" y="273296"/>
            <a:ext cx="4612175" cy="445550"/>
          </a:xfrm>
          <a:prstGeom prst="rect">
            <a:avLst/>
          </a:prstGeom>
          <a:noFill/>
          <a:ln>
            <a:noFill/>
          </a:ln>
        </p:spPr>
      </p:pic>
      <p:sp>
        <p:nvSpPr>
          <p:cNvPr id="1464" name="Google Shape;1464;g28ff9f0b4a4_3_183"/>
          <p:cNvSpPr txBox="1"/>
          <p:nvPr/>
        </p:nvSpPr>
        <p:spPr>
          <a:xfrm>
            <a:off x="439575" y="915750"/>
            <a:ext cx="11009100" cy="56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a:solidFill>
                  <a:srgbClr val="2E75B5"/>
                </a:solidFill>
                <a:latin typeface="Roboto"/>
                <a:ea typeface="Roboto"/>
                <a:cs typeface="Roboto"/>
                <a:sym typeface="Roboto"/>
              </a:rPr>
              <a:t>Studies &amp; Analysis</a:t>
            </a:r>
            <a:endParaRPr sz="2400" b="0" i="0" u="none" strike="noStrike" cap="none">
              <a:solidFill>
                <a:srgbClr val="000000"/>
              </a:solidFill>
              <a:latin typeface="Arial"/>
              <a:ea typeface="Arial"/>
              <a:cs typeface="Arial"/>
              <a:sym typeface="Arial"/>
            </a:endParaRPr>
          </a:p>
        </p:txBody>
      </p:sp>
      <p:pic>
        <p:nvPicPr>
          <p:cNvPr id="1465" name="Google Shape;1465;g28ff9f0b4a4_3_183"/>
          <p:cNvPicPr preferRelativeResize="0"/>
          <p:nvPr/>
        </p:nvPicPr>
        <p:blipFill rotWithShape="1">
          <a:blip r:embed="rId4">
            <a:alphaModFix/>
          </a:blip>
          <a:srcRect/>
          <a:stretch/>
        </p:blipFill>
        <p:spPr>
          <a:xfrm>
            <a:off x="785164" y="1420813"/>
            <a:ext cx="1838700" cy="978900"/>
          </a:xfrm>
          <a:prstGeom prst="roundRect">
            <a:avLst>
              <a:gd name="adj" fmla="val 16667"/>
            </a:avLst>
          </a:prstGeom>
          <a:noFill/>
          <a:ln>
            <a:noFill/>
          </a:ln>
        </p:spPr>
      </p:pic>
      <p:sp>
        <p:nvSpPr>
          <p:cNvPr id="1466" name="Google Shape;1466;g28ff9f0b4a4_3_183"/>
          <p:cNvSpPr txBox="1"/>
          <p:nvPr/>
        </p:nvSpPr>
        <p:spPr>
          <a:xfrm>
            <a:off x="2956263" y="1512875"/>
            <a:ext cx="69525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00"/>
              </a:spcBef>
              <a:spcAft>
                <a:spcPts val="0"/>
              </a:spcAft>
              <a:buClr>
                <a:srgbClr val="000000"/>
              </a:buClr>
              <a:buSzPts val="2300"/>
              <a:buFont typeface="Arial"/>
              <a:buNone/>
            </a:pPr>
            <a:r>
              <a:rPr lang="en-US" sz="2300" b="1" i="0" u="sng" strike="noStrike" cap="none">
                <a:solidFill>
                  <a:srgbClr val="3A3838"/>
                </a:solidFill>
                <a:latin typeface="Roboto"/>
                <a:ea typeface="Roboto"/>
                <a:cs typeface="Roboto"/>
                <a:sym typeface="Roboto"/>
              </a:rPr>
              <a:t>Safety Study for Decarbonization of Fishing</a:t>
            </a:r>
            <a:endParaRPr sz="2300" b="1" i="0" u="sng" strike="noStrike" cap="none">
              <a:solidFill>
                <a:srgbClr val="3A3838"/>
              </a:solidFill>
              <a:latin typeface="Roboto"/>
              <a:ea typeface="Roboto"/>
              <a:cs typeface="Roboto"/>
              <a:sym typeface="Roboto"/>
            </a:endParaRPr>
          </a:p>
        </p:txBody>
      </p:sp>
      <p:pic>
        <p:nvPicPr>
          <p:cNvPr id="1467" name="Google Shape;1467;g28ff9f0b4a4_3_183"/>
          <p:cNvPicPr preferRelativeResize="0"/>
          <p:nvPr/>
        </p:nvPicPr>
        <p:blipFill rotWithShape="1">
          <a:blip r:embed="rId5">
            <a:alphaModFix/>
          </a:blip>
          <a:srcRect/>
          <a:stretch/>
        </p:blipFill>
        <p:spPr>
          <a:xfrm>
            <a:off x="4906638" y="2030089"/>
            <a:ext cx="831875" cy="398348"/>
          </a:xfrm>
          <a:prstGeom prst="rect">
            <a:avLst/>
          </a:prstGeom>
          <a:noFill/>
          <a:ln>
            <a:noFill/>
          </a:ln>
        </p:spPr>
      </p:pic>
      <p:pic>
        <p:nvPicPr>
          <p:cNvPr id="1468" name="Google Shape;1468;g28ff9f0b4a4_3_183"/>
          <p:cNvPicPr preferRelativeResize="0"/>
          <p:nvPr/>
        </p:nvPicPr>
        <p:blipFill rotWithShape="1">
          <a:blip r:embed="rId6">
            <a:alphaModFix/>
          </a:blip>
          <a:srcRect/>
          <a:stretch/>
        </p:blipFill>
        <p:spPr>
          <a:xfrm>
            <a:off x="4176549" y="2029262"/>
            <a:ext cx="426330" cy="400000"/>
          </a:xfrm>
          <a:prstGeom prst="rect">
            <a:avLst/>
          </a:prstGeom>
          <a:noFill/>
          <a:ln>
            <a:noFill/>
          </a:ln>
        </p:spPr>
      </p:pic>
      <p:pic>
        <p:nvPicPr>
          <p:cNvPr id="1469" name="Google Shape;1469;g28ff9f0b4a4_3_183"/>
          <p:cNvPicPr preferRelativeResize="0"/>
          <p:nvPr/>
        </p:nvPicPr>
        <p:blipFill rotWithShape="1">
          <a:blip r:embed="rId7">
            <a:alphaModFix/>
          </a:blip>
          <a:srcRect/>
          <a:stretch/>
        </p:blipFill>
        <p:spPr>
          <a:xfrm>
            <a:off x="3046774" y="2058713"/>
            <a:ext cx="920153" cy="341103"/>
          </a:xfrm>
          <a:prstGeom prst="rect">
            <a:avLst/>
          </a:prstGeom>
          <a:noFill/>
          <a:ln>
            <a:noFill/>
          </a:ln>
        </p:spPr>
      </p:pic>
      <p:sp>
        <p:nvSpPr>
          <p:cNvPr id="1470" name="Google Shape;1470;g28ff9f0b4a4_3_183"/>
          <p:cNvSpPr txBox="1"/>
          <p:nvPr/>
        </p:nvSpPr>
        <p:spPr>
          <a:xfrm>
            <a:off x="2956272" y="2806663"/>
            <a:ext cx="58551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00"/>
              </a:spcBef>
              <a:spcAft>
                <a:spcPts val="0"/>
              </a:spcAft>
              <a:buClr>
                <a:srgbClr val="000000"/>
              </a:buClr>
              <a:buSzPts val="2300"/>
              <a:buFont typeface="Arial"/>
              <a:buNone/>
            </a:pPr>
            <a:r>
              <a:rPr lang="en-US" sz="2300" b="1" i="0" u="sng" strike="noStrike" cap="none">
                <a:solidFill>
                  <a:srgbClr val="3A3838"/>
                </a:solidFill>
                <a:latin typeface="Roboto"/>
                <a:ea typeface="Roboto"/>
                <a:cs typeface="Roboto"/>
                <a:sym typeface="Roboto"/>
              </a:rPr>
              <a:t>Sustainable Maritime Fuels Roadmap</a:t>
            </a:r>
            <a:endParaRPr sz="2300" b="1" i="0" u="sng" strike="noStrike" cap="none">
              <a:solidFill>
                <a:srgbClr val="3A3838"/>
              </a:solidFill>
              <a:latin typeface="Roboto"/>
              <a:ea typeface="Roboto"/>
              <a:cs typeface="Roboto"/>
              <a:sym typeface="Roboto"/>
            </a:endParaRPr>
          </a:p>
        </p:txBody>
      </p:sp>
      <p:pic>
        <p:nvPicPr>
          <p:cNvPr id="1471" name="Google Shape;1471;g28ff9f0b4a4_3_183"/>
          <p:cNvPicPr preferRelativeResize="0"/>
          <p:nvPr/>
        </p:nvPicPr>
        <p:blipFill rotWithShape="1">
          <a:blip r:embed="rId8">
            <a:alphaModFix/>
          </a:blip>
          <a:srcRect/>
          <a:stretch/>
        </p:blipFill>
        <p:spPr>
          <a:xfrm>
            <a:off x="5851589" y="3321096"/>
            <a:ext cx="1016234" cy="362441"/>
          </a:xfrm>
          <a:prstGeom prst="rect">
            <a:avLst/>
          </a:prstGeom>
          <a:noFill/>
          <a:ln>
            <a:noFill/>
          </a:ln>
        </p:spPr>
      </p:pic>
      <p:pic>
        <p:nvPicPr>
          <p:cNvPr id="1472" name="Google Shape;1472;g28ff9f0b4a4_3_183"/>
          <p:cNvPicPr preferRelativeResize="0"/>
          <p:nvPr/>
        </p:nvPicPr>
        <p:blipFill rotWithShape="1">
          <a:blip r:embed="rId9">
            <a:alphaModFix/>
          </a:blip>
          <a:srcRect/>
          <a:stretch/>
        </p:blipFill>
        <p:spPr>
          <a:xfrm>
            <a:off x="4184449" y="3285471"/>
            <a:ext cx="826234" cy="433688"/>
          </a:xfrm>
          <a:prstGeom prst="rect">
            <a:avLst/>
          </a:prstGeom>
          <a:noFill/>
          <a:ln>
            <a:noFill/>
          </a:ln>
        </p:spPr>
      </p:pic>
      <p:pic>
        <p:nvPicPr>
          <p:cNvPr id="1473" name="Google Shape;1473;g28ff9f0b4a4_3_183"/>
          <p:cNvPicPr preferRelativeResize="0"/>
          <p:nvPr/>
        </p:nvPicPr>
        <p:blipFill rotWithShape="1">
          <a:blip r:embed="rId10">
            <a:alphaModFix/>
          </a:blip>
          <a:srcRect/>
          <a:stretch/>
        </p:blipFill>
        <p:spPr>
          <a:xfrm>
            <a:off x="6991763" y="3253062"/>
            <a:ext cx="783787" cy="498501"/>
          </a:xfrm>
          <a:prstGeom prst="rect">
            <a:avLst/>
          </a:prstGeom>
          <a:noFill/>
          <a:ln>
            <a:noFill/>
          </a:ln>
        </p:spPr>
      </p:pic>
      <p:pic>
        <p:nvPicPr>
          <p:cNvPr id="1474" name="Google Shape;1474;g28ff9f0b4a4_3_183"/>
          <p:cNvPicPr preferRelativeResize="0"/>
          <p:nvPr/>
        </p:nvPicPr>
        <p:blipFill rotWithShape="1">
          <a:blip r:embed="rId11">
            <a:alphaModFix/>
          </a:blip>
          <a:srcRect l="3429" t="2182" r="2575" b="3325"/>
          <a:stretch/>
        </p:blipFill>
        <p:spPr>
          <a:xfrm>
            <a:off x="5195073" y="3301441"/>
            <a:ext cx="472125" cy="401749"/>
          </a:xfrm>
          <a:prstGeom prst="rect">
            <a:avLst/>
          </a:prstGeom>
          <a:noFill/>
          <a:ln w="25400" cap="flat" cmpd="sng">
            <a:solidFill>
              <a:schemeClr val="lt1"/>
            </a:solidFill>
            <a:prstDash val="solid"/>
            <a:round/>
            <a:headEnd type="none" w="sm" len="sm"/>
            <a:tailEnd type="none" w="sm" len="sm"/>
          </a:ln>
        </p:spPr>
      </p:pic>
      <p:pic>
        <p:nvPicPr>
          <p:cNvPr id="1475" name="Google Shape;1475;g28ff9f0b4a4_3_183"/>
          <p:cNvPicPr preferRelativeResize="0"/>
          <p:nvPr/>
        </p:nvPicPr>
        <p:blipFill rotWithShape="1">
          <a:blip r:embed="rId12">
            <a:alphaModFix/>
          </a:blip>
          <a:srcRect/>
          <a:stretch/>
        </p:blipFill>
        <p:spPr>
          <a:xfrm>
            <a:off x="2998122" y="3370201"/>
            <a:ext cx="1016225" cy="264221"/>
          </a:xfrm>
          <a:prstGeom prst="rect">
            <a:avLst/>
          </a:prstGeom>
          <a:noFill/>
          <a:ln>
            <a:noFill/>
          </a:ln>
        </p:spPr>
      </p:pic>
      <p:pic>
        <p:nvPicPr>
          <p:cNvPr id="1476" name="Google Shape;1476;g28ff9f0b4a4_3_183"/>
          <p:cNvPicPr preferRelativeResize="0"/>
          <p:nvPr/>
        </p:nvPicPr>
        <p:blipFill rotWithShape="1">
          <a:blip r:embed="rId13">
            <a:alphaModFix/>
          </a:blip>
          <a:srcRect/>
          <a:stretch/>
        </p:blipFill>
        <p:spPr>
          <a:xfrm>
            <a:off x="10976975" y="5966525"/>
            <a:ext cx="938827" cy="640199"/>
          </a:xfrm>
          <a:prstGeom prst="rect">
            <a:avLst/>
          </a:prstGeom>
          <a:noFill/>
          <a:ln>
            <a:noFill/>
          </a:ln>
        </p:spPr>
      </p:pic>
      <p:sp>
        <p:nvSpPr>
          <p:cNvPr id="1477" name="Google Shape;1477;g28ff9f0b4a4_3_183"/>
          <p:cNvSpPr txBox="1"/>
          <p:nvPr/>
        </p:nvSpPr>
        <p:spPr>
          <a:xfrm>
            <a:off x="2872097" y="5492613"/>
            <a:ext cx="58551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00"/>
              </a:spcBef>
              <a:spcAft>
                <a:spcPts val="0"/>
              </a:spcAft>
              <a:buClr>
                <a:srgbClr val="000000"/>
              </a:buClr>
              <a:buSzPts val="2300"/>
              <a:buFont typeface="Arial"/>
              <a:buNone/>
            </a:pPr>
            <a:r>
              <a:rPr lang="en-US" sz="2300" b="1" i="0" u="sng" strike="noStrike" cap="none">
                <a:solidFill>
                  <a:srgbClr val="3A3838"/>
                </a:solidFill>
                <a:latin typeface="Roboto"/>
                <a:ea typeface="Roboto"/>
                <a:cs typeface="Roboto"/>
                <a:sym typeface="Roboto"/>
              </a:rPr>
              <a:t>Maritime </a:t>
            </a:r>
            <a:r>
              <a:rPr lang="en-US" sz="2300" b="1" u="sng">
                <a:solidFill>
                  <a:srgbClr val="3A3838"/>
                </a:solidFill>
                <a:latin typeface="Roboto"/>
                <a:ea typeface="Roboto"/>
                <a:cs typeface="Roboto"/>
                <a:sym typeface="Roboto"/>
              </a:rPr>
              <a:t>Electrification for Utilities</a:t>
            </a:r>
            <a:endParaRPr sz="2300" b="1" i="0" u="sng" strike="noStrike" cap="none">
              <a:solidFill>
                <a:srgbClr val="3A3838"/>
              </a:solidFill>
              <a:latin typeface="Roboto"/>
              <a:ea typeface="Roboto"/>
              <a:cs typeface="Roboto"/>
              <a:sym typeface="Roboto"/>
            </a:endParaRPr>
          </a:p>
        </p:txBody>
      </p:sp>
      <p:pic>
        <p:nvPicPr>
          <p:cNvPr id="1478" name="Google Shape;1478;g28ff9f0b4a4_3_183"/>
          <p:cNvPicPr preferRelativeResize="0"/>
          <p:nvPr/>
        </p:nvPicPr>
        <p:blipFill rotWithShape="1">
          <a:blip r:embed="rId14">
            <a:alphaModFix/>
          </a:blip>
          <a:srcRect/>
          <a:stretch/>
        </p:blipFill>
        <p:spPr>
          <a:xfrm>
            <a:off x="2978876" y="6062959"/>
            <a:ext cx="1016225" cy="426316"/>
          </a:xfrm>
          <a:prstGeom prst="rect">
            <a:avLst/>
          </a:prstGeom>
          <a:noFill/>
          <a:ln>
            <a:noFill/>
          </a:ln>
        </p:spPr>
      </p:pic>
      <p:pic>
        <p:nvPicPr>
          <p:cNvPr id="1479" name="Google Shape;1479;g28ff9f0b4a4_3_183"/>
          <p:cNvPicPr preferRelativeResize="0"/>
          <p:nvPr/>
        </p:nvPicPr>
        <p:blipFill rotWithShape="1">
          <a:blip r:embed="rId15">
            <a:alphaModFix/>
          </a:blip>
          <a:srcRect/>
          <a:stretch/>
        </p:blipFill>
        <p:spPr>
          <a:xfrm>
            <a:off x="4156663" y="6097078"/>
            <a:ext cx="936125" cy="509658"/>
          </a:xfrm>
          <a:prstGeom prst="rect">
            <a:avLst/>
          </a:prstGeom>
          <a:noFill/>
          <a:ln>
            <a:noFill/>
          </a:ln>
        </p:spPr>
      </p:pic>
      <p:pic>
        <p:nvPicPr>
          <p:cNvPr id="1480" name="Google Shape;1480;g28ff9f0b4a4_3_183"/>
          <p:cNvPicPr preferRelativeResize="0"/>
          <p:nvPr/>
        </p:nvPicPr>
        <p:blipFill>
          <a:blip r:embed="rId16">
            <a:alphaModFix/>
          </a:blip>
          <a:stretch>
            <a:fillRect/>
          </a:stretch>
        </p:blipFill>
        <p:spPr>
          <a:xfrm>
            <a:off x="5254381" y="6181350"/>
            <a:ext cx="2384995" cy="341100"/>
          </a:xfrm>
          <a:prstGeom prst="rect">
            <a:avLst/>
          </a:prstGeom>
          <a:noFill/>
          <a:ln>
            <a:noFill/>
          </a:ln>
        </p:spPr>
      </p:pic>
      <p:pic>
        <p:nvPicPr>
          <p:cNvPr id="1481" name="Google Shape;1481;g28ff9f0b4a4_3_183"/>
          <p:cNvPicPr preferRelativeResize="0"/>
          <p:nvPr/>
        </p:nvPicPr>
        <p:blipFill>
          <a:blip r:embed="rId17">
            <a:alphaModFix/>
          </a:blip>
          <a:stretch>
            <a:fillRect/>
          </a:stretch>
        </p:blipFill>
        <p:spPr>
          <a:xfrm>
            <a:off x="765299" y="5455001"/>
            <a:ext cx="1838700" cy="1034400"/>
          </a:xfrm>
          <a:prstGeom prst="roundRect">
            <a:avLst>
              <a:gd name="adj" fmla="val 16667"/>
            </a:avLst>
          </a:prstGeom>
          <a:noFill/>
          <a:ln>
            <a:noFill/>
          </a:ln>
        </p:spPr>
      </p:pic>
      <p:pic>
        <p:nvPicPr>
          <p:cNvPr id="1482" name="Google Shape;1482;g28ff9f0b4a4_3_183"/>
          <p:cNvPicPr preferRelativeResize="0"/>
          <p:nvPr/>
        </p:nvPicPr>
        <p:blipFill rotWithShape="1">
          <a:blip r:embed="rId18">
            <a:alphaModFix/>
          </a:blip>
          <a:srcRect t="19897"/>
          <a:stretch/>
        </p:blipFill>
        <p:spPr>
          <a:xfrm>
            <a:off x="785150" y="2726138"/>
            <a:ext cx="1749600" cy="1034400"/>
          </a:xfrm>
          <a:prstGeom prst="roundRect">
            <a:avLst>
              <a:gd name="adj" fmla="val 16667"/>
            </a:avLst>
          </a:prstGeom>
          <a:noFill/>
          <a:ln>
            <a:noFill/>
          </a:ln>
        </p:spPr>
      </p:pic>
      <p:pic>
        <p:nvPicPr>
          <p:cNvPr id="1483" name="Google Shape;1483;g28ff9f0b4a4_3_183" descr="A map of a city&#10;&#10;Description automatically generated with medium confidence"/>
          <p:cNvPicPr preferRelativeResize="0"/>
          <p:nvPr/>
        </p:nvPicPr>
        <p:blipFill rotWithShape="1">
          <a:blip r:embed="rId19">
            <a:alphaModFix/>
          </a:blip>
          <a:srcRect/>
          <a:stretch/>
        </p:blipFill>
        <p:spPr>
          <a:xfrm>
            <a:off x="757238" y="4118313"/>
            <a:ext cx="1805400" cy="978900"/>
          </a:xfrm>
          <a:prstGeom prst="roundRect">
            <a:avLst>
              <a:gd name="adj" fmla="val 16667"/>
            </a:avLst>
          </a:prstGeom>
          <a:noFill/>
          <a:ln>
            <a:noFill/>
          </a:ln>
        </p:spPr>
      </p:pic>
      <p:sp>
        <p:nvSpPr>
          <p:cNvPr id="1484" name="Google Shape;1484;g28ff9f0b4a4_3_183"/>
          <p:cNvSpPr txBox="1"/>
          <p:nvPr/>
        </p:nvSpPr>
        <p:spPr>
          <a:xfrm>
            <a:off x="2891976" y="4129800"/>
            <a:ext cx="82314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00"/>
              </a:spcBef>
              <a:spcAft>
                <a:spcPts val="0"/>
              </a:spcAft>
              <a:buClr>
                <a:srgbClr val="000000"/>
              </a:buClr>
              <a:buSzPts val="2300"/>
              <a:buFont typeface="Arial"/>
              <a:buNone/>
            </a:pPr>
            <a:r>
              <a:rPr lang="en-US" sz="2300" b="1" i="0" u="sng" strike="noStrike" cap="none">
                <a:solidFill>
                  <a:srgbClr val="3A3838"/>
                </a:solidFill>
                <a:latin typeface="Roboto"/>
                <a:ea typeface="Roboto"/>
                <a:cs typeface="Roboto"/>
                <a:sym typeface="Roboto"/>
              </a:rPr>
              <a:t>Tacoma Tideflats </a:t>
            </a:r>
            <a:r>
              <a:rPr lang="en-US" sz="2300" b="1" u="sng">
                <a:solidFill>
                  <a:srgbClr val="3A3838"/>
                </a:solidFill>
                <a:latin typeface="Roboto"/>
                <a:ea typeface="Roboto"/>
                <a:cs typeface="Roboto"/>
                <a:sym typeface="Roboto"/>
              </a:rPr>
              <a:t>5G Use Case &amp; Feasability Study </a:t>
            </a:r>
            <a:endParaRPr sz="2300" b="1" i="0" u="sng" strike="noStrike" cap="none">
              <a:solidFill>
                <a:srgbClr val="3A3838"/>
              </a:solidFill>
              <a:latin typeface="Roboto"/>
              <a:ea typeface="Roboto"/>
              <a:cs typeface="Roboto"/>
              <a:sym typeface="Roboto"/>
            </a:endParaRPr>
          </a:p>
        </p:txBody>
      </p:sp>
      <p:pic>
        <p:nvPicPr>
          <p:cNvPr id="1485" name="Google Shape;1485;g28ff9f0b4a4_3_183" descr="A picture containing text, sign, tableware, dishware&#10;&#10;Description automatically generated"/>
          <p:cNvPicPr preferRelativeResize="0"/>
          <p:nvPr/>
        </p:nvPicPr>
        <p:blipFill rotWithShape="1">
          <a:blip r:embed="rId20">
            <a:alphaModFix/>
          </a:blip>
          <a:srcRect/>
          <a:stretch/>
        </p:blipFill>
        <p:spPr>
          <a:xfrm>
            <a:off x="2978875" y="4663870"/>
            <a:ext cx="1016226" cy="349454"/>
          </a:xfrm>
          <a:prstGeom prst="rect">
            <a:avLst/>
          </a:prstGeom>
          <a:noFill/>
          <a:ln>
            <a:noFill/>
          </a:ln>
        </p:spPr>
      </p:pic>
      <p:pic>
        <p:nvPicPr>
          <p:cNvPr id="1486" name="Google Shape;1486;g28ff9f0b4a4_3_183"/>
          <p:cNvPicPr preferRelativeResize="0"/>
          <p:nvPr/>
        </p:nvPicPr>
        <p:blipFill rotWithShape="1">
          <a:blip r:embed="rId21">
            <a:alphaModFix/>
          </a:blip>
          <a:srcRect/>
          <a:stretch/>
        </p:blipFill>
        <p:spPr>
          <a:xfrm>
            <a:off x="5196438" y="4636284"/>
            <a:ext cx="340783" cy="501368"/>
          </a:xfrm>
          <a:prstGeom prst="rect">
            <a:avLst/>
          </a:prstGeom>
          <a:noFill/>
          <a:ln>
            <a:noFill/>
          </a:ln>
        </p:spPr>
      </p:pic>
      <p:pic>
        <p:nvPicPr>
          <p:cNvPr id="1487" name="Google Shape;1487;g28ff9f0b4a4_3_183"/>
          <p:cNvPicPr preferRelativeResize="0"/>
          <p:nvPr/>
        </p:nvPicPr>
        <p:blipFill rotWithShape="1">
          <a:blip r:embed="rId8">
            <a:alphaModFix/>
          </a:blip>
          <a:srcRect/>
          <a:stretch/>
        </p:blipFill>
        <p:spPr>
          <a:xfrm>
            <a:off x="4025139" y="4671597"/>
            <a:ext cx="1016234" cy="362441"/>
          </a:xfrm>
          <a:prstGeom prst="rect">
            <a:avLst/>
          </a:prstGeom>
          <a:noFill/>
          <a:ln>
            <a:noFill/>
          </a:ln>
        </p:spPr>
      </p:pic>
      <p:pic>
        <p:nvPicPr>
          <p:cNvPr id="1488" name="Google Shape;1488;g28ff9f0b4a4_3_183"/>
          <p:cNvPicPr preferRelativeResize="0"/>
          <p:nvPr/>
        </p:nvPicPr>
        <p:blipFill rotWithShape="1">
          <a:blip r:embed="rId22">
            <a:alphaModFix/>
          </a:blip>
          <a:srcRect/>
          <a:stretch/>
        </p:blipFill>
        <p:spPr>
          <a:xfrm>
            <a:off x="5729988" y="4687796"/>
            <a:ext cx="1130834" cy="301598"/>
          </a:xfrm>
          <a:prstGeom prst="rect">
            <a:avLst/>
          </a:prstGeom>
          <a:noFill/>
          <a:ln>
            <a:noFill/>
          </a:ln>
        </p:spPr>
      </p:pic>
      <p:pic>
        <p:nvPicPr>
          <p:cNvPr id="1489" name="Google Shape;1489;g28ff9f0b4a4_3_183"/>
          <p:cNvPicPr preferRelativeResize="0"/>
          <p:nvPr/>
        </p:nvPicPr>
        <p:blipFill rotWithShape="1">
          <a:blip r:embed="rId23">
            <a:alphaModFix/>
          </a:blip>
          <a:srcRect t="25803" b="24363"/>
          <a:stretch/>
        </p:blipFill>
        <p:spPr>
          <a:xfrm>
            <a:off x="7053608" y="4645583"/>
            <a:ext cx="831867" cy="414487"/>
          </a:xfrm>
          <a:prstGeom prst="rect">
            <a:avLst/>
          </a:prstGeom>
          <a:noFill/>
          <a:ln>
            <a:noFill/>
          </a:ln>
        </p:spPr>
      </p:pic>
      <p:pic>
        <p:nvPicPr>
          <p:cNvPr id="1490" name="Google Shape;1490;g28ff9f0b4a4_3_183"/>
          <p:cNvPicPr preferRelativeResize="0"/>
          <p:nvPr/>
        </p:nvPicPr>
        <p:blipFill rotWithShape="1">
          <a:blip r:embed="rId24">
            <a:alphaModFix/>
          </a:blip>
          <a:srcRect/>
          <a:stretch/>
        </p:blipFill>
        <p:spPr>
          <a:xfrm>
            <a:off x="8078256" y="4630952"/>
            <a:ext cx="645233" cy="415281"/>
          </a:xfrm>
          <a:prstGeom prst="rect">
            <a:avLst/>
          </a:prstGeom>
          <a:noFill/>
          <a:ln>
            <a:noFill/>
          </a:ln>
        </p:spPr>
      </p:pic>
      <p:pic>
        <p:nvPicPr>
          <p:cNvPr id="1491" name="Google Shape;1491;g28ff9f0b4a4_3_183" descr="Diagram&#10;&#10;Description automatically generated with medium confidence"/>
          <p:cNvPicPr preferRelativeResize="0"/>
          <p:nvPr/>
        </p:nvPicPr>
        <p:blipFill rotWithShape="1">
          <a:blip r:embed="rId25">
            <a:alphaModFix/>
          </a:blip>
          <a:srcRect/>
          <a:stretch/>
        </p:blipFill>
        <p:spPr>
          <a:xfrm>
            <a:off x="10080458" y="4690380"/>
            <a:ext cx="1214367" cy="324891"/>
          </a:xfrm>
          <a:prstGeom prst="rect">
            <a:avLst/>
          </a:prstGeom>
          <a:noFill/>
          <a:ln>
            <a:noFill/>
          </a:ln>
        </p:spPr>
      </p:pic>
      <p:pic>
        <p:nvPicPr>
          <p:cNvPr id="1492" name="Google Shape;1492;g28ff9f0b4a4_3_183" descr="Husky Terminal &amp;amp; Stevedoring Company Profile: Acquisition &amp;amp; Investors |  PitchBook"/>
          <p:cNvPicPr preferRelativeResize="0"/>
          <p:nvPr/>
        </p:nvPicPr>
        <p:blipFill rotWithShape="1">
          <a:blip r:embed="rId26">
            <a:alphaModFix/>
          </a:blip>
          <a:srcRect l="16208" t="22985" r="9303" b="17972"/>
          <a:stretch/>
        </p:blipFill>
        <p:spPr>
          <a:xfrm>
            <a:off x="9079358" y="4587895"/>
            <a:ext cx="645234" cy="5013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7"/>
        <p:cNvGrpSpPr/>
        <p:nvPr/>
      </p:nvGrpSpPr>
      <p:grpSpPr>
        <a:xfrm>
          <a:off x="0" y="0"/>
          <a:ext cx="0" cy="0"/>
          <a:chOff x="0" y="0"/>
          <a:chExt cx="0" cy="0"/>
        </a:xfrm>
      </p:grpSpPr>
      <p:pic>
        <p:nvPicPr>
          <p:cNvPr id="1498" name="Google Shape;1498;g28ff9f0b4a4_3_272" descr="A map of a city&#10;&#10;Description automatically generated with medium confidence"/>
          <p:cNvPicPr preferRelativeResize="0"/>
          <p:nvPr/>
        </p:nvPicPr>
        <p:blipFill rotWithShape="1">
          <a:blip r:embed="rId3">
            <a:alphaModFix/>
          </a:blip>
          <a:srcRect/>
          <a:stretch/>
        </p:blipFill>
        <p:spPr>
          <a:xfrm>
            <a:off x="438750" y="3251750"/>
            <a:ext cx="2507100" cy="1301400"/>
          </a:xfrm>
          <a:prstGeom prst="roundRect">
            <a:avLst>
              <a:gd name="adj" fmla="val 16667"/>
            </a:avLst>
          </a:prstGeom>
          <a:noFill/>
          <a:ln>
            <a:noFill/>
          </a:ln>
        </p:spPr>
      </p:pic>
      <p:pic>
        <p:nvPicPr>
          <p:cNvPr id="1499" name="Google Shape;1499;g28ff9f0b4a4_3_272"/>
          <p:cNvPicPr preferRelativeResize="0"/>
          <p:nvPr/>
        </p:nvPicPr>
        <p:blipFill rotWithShape="1">
          <a:blip r:embed="rId4">
            <a:alphaModFix/>
          </a:blip>
          <a:srcRect/>
          <a:stretch/>
        </p:blipFill>
        <p:spPr>
          <a:xfrm>
            <a:off x="439567" y="1498021"/>
            <a:ext cx="2507400" cy="1410300"/>
          </a:xfrm>
          <a:prstGeom prst="roundRect">
            <a:avLst>
              <a:gd name="adj" fmla="val 16667"/>
            </a:avLst>
          </a:prstGeom>
          <a:noFill/>
          <a:ln>
            <a:noFill/>
          </a:ln>
        </p:spPr>
      </p:pic>
      <p:sp>
        <p:nvSpPr>
          <p:cNvPr id="1500" name="Google Shape;1500;g28ff9f0b4a4_3_272"/>
          <p:cNvSpPr txBox="1"/>
          <p:nvPr/>
        </p:nvSpPr>
        <p:spPr>
          <a:xfrm>
            <a:off x="3164798" y="1659767"/>
            <a:ext cx="83844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00"/>
              </a:spcBef>
              <a:spcAft>
                <a:spcPts val="0"/>
              </a:spcAft>
              <a:buClr>
                <a:srgbClr val="000000"/>
              </a:buClr>
              <a:buSzPts val="2300"/>
              <a:buFont typeface="Arial"/>
              <a:buNone/>
            </a:pPr>
            <a:r>
              <a:rPr lang="en-US" sz="2300" b="1" i="0" u="sng" strike="noStrike" cap="none">
                <a:solidFill>
                  <a:srgbClr val="3A3838"/>
                </a:solidFill>
                <a:latin typeface="Roboto"/>
                <a:ea typeface="Roboto"/>
                <a:cs typeface="Roboto"/>
                <a:sym typeface="Roboto"/>
              </a:rPr>
              <a:t>Zero-Emission Foil Fast Ferry: from Concept to Demonstration</a:t>
            </a:r>
            <a:endParaRPr sz="2300" b="1" i="0" u="sng" strike="noStrike" cap="none">
              <a:solidFill>
                <a:srgbClr val="3A3838"/>
              </a:solidFill>
              <a:latin typeface="Roboto"/>
              <a:ea typeface="Roboto"/>
              <a:cs typeface="Roboto"/>
              <a:sym typeface="Roboto"/>
            </a:endParaRPr>
          </a:p>
        </p:txBody>
      </p:sp>
      <p:sp>
        <p:nvSpPr>
          <p:cNvPr id="1501" name="Google Shape;1501;g28ff9f0b4a4_3_272"/>
          <p:cNvSpPr txBox="1"/>
          <p:nvPr/>
        </p:nvSpPr>
        <p:spPr>
          <a:xfrm>
            <a:off x="3075100" y="3351825"/>
            <a:ext cx="86913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00"/>
              </a:spcBef>
              <a:spcAft>
                <a:spcPts val="0"/>
              </a:spcAft>
              <a:buClr>
                <a:srgbClr val="000000"/>
              </a:buClr>
              <a:buSzPts val="2300"/>
              <a:buFont typeface="Arial"/>
              <a:buNone/>
            </a:pPr>
            <a:r>
              <a:rPr lang="en-US" sz="2300" b="1" i="0" u="sng" strike="noStrike" cap="none">
                <a:solidFill>
                  <a:srgbClr val="3A3838"/>
                </a:solidFill>
                <a:latin typeface="Roboto"/>
                <a:ea typeface="Roboto"/>
                <a:cs typeface="Roboto"/>
                <a:sym typeface="Roboto"/>
              </a:rPr>
              <a:t>Tacoma Blue EDGE Network &amp; 5G </a:t>
            </a:r>
            <a:r>
              <a:rPr lang="en-US" sz="2300" b="1" u="sng">
                <a:solidFill>
                  <a:srgbClr val="3A3838"/>
                </a:solidFill>
                <a:latin typeface="Roboto"/>
                <a:ea typeface="Roboto"/>
                <a:cs typeface="Roboto"/>
                <a:sym typeface="Roboto"/>
              </a:rPr>
              <a:t>Port</a:t>
            </a:r>
            <a:r>
              <a:rPr lang="en-US" sz="2300" b="1" i="0" u="sng" strike="noStrike" cap="none">
                <a:solidFill>
                  <a:srgbClr val="3A3838"/>
                </a:solidFill>
                <a:latin typeface="Roboto"/>
                <a:ea typeface="Roboto"/>
                <a:cs typeface="Roboto"/>
                <a:sym typeface="Roboto"/>
              </a:rPr>
              <a:t> Innovation Lab</a:t>
            </a:r>
            <a:endParaRPr sz="2300" b="1" i="0" u="sng" strike="noStrike" cap="none">
              <a:solidFill>
                <a:srgbClr val="3A3838"/>
              </a:solidFill>
              <a:latin typeface="Roboto"/>
              <a:ea typeface="Roboto"/>
              <a:cs typeface="Roboto"/>
              <a:sym typeface="Roboto"/>
            </a:endParaRPr>
          </a:p>
        </p:txBody>
      </p:sp>
      <p:sp>
        <p:nvSpPr>
          <p:cNvPr id="1502" name="Google Shape;1502;g28ff9f0b4a4_3_272"/>
          <p:cNvSpPr txBox="1"/>
          <p:nvPr/>
        </p:nvSpPr>
        <p:spPr>
          <a:xfrm>
            <a:off x="3119933" y="4967733"/>
            <a:ext cx="89205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00"/>
              </a:spcBef>
              <a:spcAft>
                <a:spcPts val="0"/>
              </a:spcAft>
              <a:buClr>
                <a:srgbClr val="000000"/>
              </a:buClr>
              <a:buSzPts val="2300"/>
              <a:buFont typeface="Arial"/>
              <a:buNone/>
            </a:pPr>
            <a:r>
              <a:rPr lang="en-US" sz="2300" b="1" i="0" u="sng" strike="noStrike" cap="none">
                <a:solidFill>
                  <a:srgbClr val="3A3838"/>
                </a:solidFill>
                <a:latin typeface="Roboto"/>
                <a:ea typeface="Roboto"/>
                <a:cs typeface="Roboto"/>
                <a:sym typeface="Roboto"/>
              </a:rPr>
              <a:t>Green Hydrogen Shore Power: Formic Acid as a Liquid H2 Carrier </a:t>
            </a:r>
            <a:endParaRPr sz="2300" b="1" i="0" u="sng" strike="noStrike" cap="none">
              <a:solidFill>
                <a:srgbClr val="3A3838"/>
              </a:solidFill>
              <a:latin typeface="Roboto"/>
              <a:ea typeface="Roboto"/>
              <a:cs typeface="Roboto"/>
              <a:sym typeface="Roboto"/>
            </a:endParaRPr>
          </a:p>
        </p:txBody>
      </p:sp>
      <p:pic>
        <p:nvPicPr>
          <p:cNvPr id="1503" name="Google Shape;1503;g28ff9f0b4a4_3_272"/>
          <p:cNvPicPr preferRelativeResize="0"/>
          <p:nvPr/>
        </p:nvPicPr>
        <p:blipFill rotWithShape="1">
          <a:blip r:embed="rId5">
            <a:alphaModFix/>
          </a:blip>
          <a:srcRect/>
          <a:stretch/>
        </p:blipFill>
        <p:spPr>
          <a:xfrm>
            <a:off x="3255273" y="2219687"/>
            <a:ext cx="426330" cy="400000"/>
          </a:xfrm>
          <a:prstGeom prst="rect">
            <a:avLst/>
          </a:prstGeom>
          <a:noFill/>
          <a:ln>
            <a:noFill/>
          </a:ln>
        </p:spPr>
      </p:pic>
      <p:pic>
        <p:nvPicPr>
          <p:cNvPr id="1504" name="Google Shape;1504;g28ff9f0b4a4_3_272" descr="A close up of a sign&#10;&#10;Description automatically generated"/>
          <p:cNvPicPr preferRelativeResize="0"/>
          <p:nvPr/>
        </p:nvPicPr>
        <p:blipFill rotWithShape="1">
          <a:blip r:embed="rId6">
            <a:alphaModFix/>
          </a:blip>
          <a:srcRect/>
          <a:stretch/>
        </p:blipFill>
        <p:spPr>
          <a:xfrm>
            <a:off x="3806625" y="2304413"/>
            <a:ext cx="1214367" cy="230533"/>
          </a:xfrm>
          <a:prstGeom prst="rect">
            <a:avLst/>
          </a:prstGeom>
          <a:noFill/>
          <a:ln>
            <a:noFill/>
          </a:ln>
        </p:spPr>
      </p:pic>
      <p:pic>
        <p:nvPicPr>
          <p:cNvPr id="1505" name="Google Shape;1505;g28ff9f0b4a4_3_272"/>
          <p:cNvPicPr preferRelativeResize="0"/>
          <p:nvPr/>
        </p:nvPicPr>
        <p:blipFill rotWithShape="1">
          <a:blip r:embed="rId7">
            <a:alphaModFix/>
          </a:blip>
          <a:srcRect/>
          <a:stretch/>
        </p:blipFill>
        <p:spPr>
          <a:xfrm>
            <a:off x="5270423" y="2304411"/>
            <a:ext cx="1130835" cy="230533"/>
          </a:xfrm>
          <a:prstGeom prst="rect">
            <a:avLst/>
          </a:prstGeom>
          <a:noFill/>
          <a:ln>
            <a:noFill/>
          </a:ln>
        </p:spPr>
      </p:pic>
      <p:pic>
        <p:nvPicPr>
          <p:cNvPr id="1506" name="Google Shape;1506;g28ff9f0b4a4_3_272" descr="A picture containing rectangle&#10;&#10;Description automatically generated"/>
          <p:cNvPicPr preferRelativeResize="0"/>
          <p:nvPr/>
        </p:nvPicPr>
        <p:blipFill rotWithShape="1">
          <a:blip r:embed="rId8">
            <a:alphaModFix/>
          </a:blip>
          <a:srcRect l="8389" t="15629" r="8297" b="13231"/>
          <a:stretch/>
        </p:blipFill>
        <p:spPr>
          <a:xfrm>
            <a:off x="6720161" y="2269954"/>
            <a:ext cx="645225" cy="299457"/>
          </a:xfrm>
          <a:prstGeom prst="rect">
            <a:avLst/>
          </a:prstGeom>
          <a:noFill/>
          <a:ln>
            <a:noFill/>
          </a:ln>
        </p:spPr>
      </p:pic>
      <p:pic>
        <p:nvPicPr>
          <p:cNvPr id="1507" name="Google Shape;1507;g28ff9f0b4a4_3_272" descr="logo"/>
          <p:cNvPicPr preferRelativeResize="0"/>
          <p:nvPr/>
        </p:nvPicPr>
        <p:blipFill rotWithShape="1">
          <a:blip r:embed="rId9">
            <a:alphaModFix/>
          </a:blip>
          <a:srcRect/>
          <a:stretch/>
        </p:blipFill>
        <p:spPr>
          <a:xfrm>
            <a:off x="8724851" y="2121780"/>
            <a:ext cx="426334" cy="426334"/>
          </a:xfrm>
          <a:prstGeom prst="rect">
            <a:avLst/>
          </a:prstGeom>
          <a:noFill/>
          <a:ln>
            <a:noFill/>
          </a:ln>
        </p:spPr>
      </p:pic>
      <p:pic>
        <p:nvPicPr>
          <p:cNvPr id="1508" name="Google Shape;1508;g28ff9f0b4a4_3_272"/>
          <p:cNvPicPr preferRelativeResize="0"/>
          <p:nvPr/>
        </p:nvPicPr>
        <p:blipFill rotWithShape="1">
          <a:blip r:embed="rId10">
            <a:alphaModFix/>
          </a:blip>
          <a:srcRect/>
          <a:stretch/>
        </p:blipFill>
        <p:spPr>
          <a:xfrm>
            <a:off x="7617085" y="2134955"/>
            <a:ext cx="831848" cy="400001"/>
          </a:xfrm>
          <a:prstGeom prst="rect">
            <a:avLst/>
          </a:prstGeom>
          <a:noFill/>
          <a:ln>
            <a:noFill/>
          </a:ln>
        </p:spPr>
      </p:pic>
      <p:pic>
        <p:nvPicPr>
          <p:cNvPr id="1509" name="Google Shape;1509;g28ff9f0b4a4_3_272"/>
          <p:cNvPicPr preferRelativeResize="0"/>
          <p:nvPr/>
        </p:nvPicPr>
        <p:blipFill rotWithShape="1">
          <a:blip r:embed="rId11">
            <a:alphaModFix/>
          </a:blip>
          <a:srcRect/>
          <a:stretch/>
        </p:blipFill>
        <p:spPr>
          <a:xfrm>
            <a:off x="9516833" y="2219687"/>
            <a:ext cx="1204387" cy="230533"/>
          </a:xfrm>
          <a:prstGeom prst="rect">
            <a:avLst/>
          </a:prstGeom>
          <a:noFill/>
          <a:ln>
            <a:noFill/>
          </a:ln>
        </p:spPr>
      </p:pic>
      <p:pic>
        <p:nvPicPr>
          <p:cNvPr id="1510" name="Google Shape;1510;g28ff9f0b4a4_3_272"/>
          <p:cNvPicPr preferRelativeResize="0"/>
          <p:nvPr/>
        </p:nvPicPr>
        <p:blipFill rotWithShape="1">
          <a:blip r:embed="rId12">
            <a:alphaModFix/>
          </a:blip>
          <a:srcRect/>
          <a:stretch/>
        </p:blipFill>
        <p:spPr>
          <a:xfrm>
            <a:off x="10970075" y="2219684"/>
            <a:ext cx="920150" cy="230525"/>
          </a:xfrm>
          <a:prstGeom prst="rect">
            <a:avLst/>
          </a:prstGeom>
          <a:noFill/>
          <a:ln>
            <a:noFill/>
          </a:ln>
        </p:spPr>
      </p:pic>
      <p:pic>
        <p:nvPicPr>
          <p:cNvPr id="1511" name="Google Shape;1511;g28ff9f0b4a4_3_272"/>
          <p:cNvPicPr preferRelativeResize="0"/>
          <p:nvPr/>
        </p:nvPicPr>
        <p:blipFill rotWithShape="1">
          <a:blip r:embed="rId13">
            <a:alphaModFix/>
          </a:blip>
          <a:srcRect/>
          <a:stretch/>
        </p:blipFill>
        <p:spPr>
          <a:xfrm>
            <a:off x="3255271" y="5427744"/>
            <a:ext cx="920167" cy="560345"/>
          </a:xfrm>
          <a:prstGeom prst="rect">
            <a:avLst/>
          </a:prstGeom>
          <a:noFill/>
          <a:ln>
            <a:noFill/>
          </a:ln>
        </p:spPr>
      </p:pic>
      <p:pic>
        <p:nvPicPr>
          <p:cNvPr id="1512" name="Google Shape;1512;g28ff9f0b4a4_3_272"/>
          <p:cNvPicPr preferRelativeResize="0"/>
          <p:nvPr/>
        </p:nvPicPr>
        <p:blipFill rotWithShape="1">
          <a:blip r:embed="rId14">
            <a:alphaModFix/>
          </a:blip>
          <a:srcRect/>
          <a:stretch/>
        </p:blipFill>
        <p:spPr>
          <a:xfrm>
            <a:off x="4385040" y="5469866"/>
            <a:ext cx="1016228" cy="426333"/>
          </a:xfrm>
          <a:prstGeom prst="rect">
            <a:avLst/>
          </a:prstGeom>
          <a:noFill/>
          <a:ln>
            <a:noFill/>
          </a:ln>
        </p:spPr>
      </p:pic>
      <p:pic>
        <p:nvPicPr>
          <p:cNvPr id="1513" name="Google Shape;1513;g28ff9f0b4a4_3_272"/>
          <p:cNvPicPr preferRelativeResize="0"/>
          <p:nvPr/>
        </p:nvPicPr>
        <p:blipFill rotWithShape="1">
          <a:blip r:embed="rId15">
            <a:alphaModFix/>
          </a:blip>
          <a:srcRect/>
          <a:stretch/>
        </p:blipFill>
        <p:spPr>
          <a:xfrm>
            <a:off x="5699583" y="5474820"/>
            <a:ext cx="645220" cy="386033"/>
          </a:xfrm>
          <a:prstGeom prst="rect">
            <a:avLst/>
          </a:prstGeom>
          <a:noFill/>
          <a:ln>
            <a:noFill/>
          </a:ln>
        </p:spPr>
      </p:pic>
      <p:pic>
        <p:nvPicPr>
          <p:cNvPr id="1514" name="Google Shape;1514;g28ff9f0b4a4_3_272" descr="A picture containing rectangle&#10;&#10;Description automatically generated"/>
          <p:cNvPicPr preferRelativeResize="0"/>
          <p:nvPr/>
        </p:nvPicPr>
        <p:blipFill rotWithShape="1">
          <a:blip r:embed="rId8">
            <a:alphaModFix/>
          </a:blip>
          <a:srcRect l="8389" t="15629" r="8297" b="13231"/>
          <a:stretch/>
        </p:blipFill>
        <p:spPr>
          <a:xfrm>
            <a:off x="6830067" y="5489988"/>
            <a:ext cx="831869" cy="386088"/>
          </a:xfrm>
          <a:prstGeom prst="rect">
            <a:avLst/>
          </a:prstGeom>
          <a:noFill/>
          <a:ln>
            <a:noFill/>
          </a:ln>
        </p:spPr>
      </p:pic>
      <p:pic>
        <p:nvPicPr>
          <p:cNvPr id="1515" name="Google Shape;1515;g28ff9f0b4a4_3_272" descr="A picture containing text, sign, tableware, dishware&#10;&#10;Description automatically generated"/>
          <p:cNvPicPr preferRelativeResize="0"/>
          <p:nvPr/>
        </p:nvPicPr>
        <p:blipFill rotWithShape="1">
          <a:blip r:embed="rId16">
            <a:alphaModFix/>
          </a:blip>
          <a:srcRect/>
          <a:stretch/>
        </p:blipFill>
        <p:spPr>
          <a:xfrm>
            <a:off x="3649565" y="3996633"/>
            <a:ext cx="920168" cy="316429"/>
          </a:xfrm>
          <a:prstGeom prst="rect">
            <a:avLst/>
          </a:prstGeom>
          <a:noFill/>
          <a:ln>
            <a:noFill/>
          </a:ln>
        </p:spPr>
      </p:pic>
      <p:pic>
        <p:nvPicPr>
          <p:cNvPr id="1516" name="Google Shape;1516;g28ff9f0b4a4_3_272"/>
          <p:cNvPicPr preferRelativeResize="0"/>
          <p:nvPr/>
        </p:nvPicPr>
        <p:blipFill rotWithShape="1">
          <a:blip r:embed="rId17">
            <a:alphaModFix/>
          </a:blip>
          <a:srcRect/>
          <a:stretch/>
        </p:blipFill>
        <p:spPr>
          <a:xfrm>
            <a:off x="3198525" y="3904159"/>
            <a:ext cx="340783" cy="501368"/>
          </a:xfrm>
          <a:prstGeom prst="rect">
            <a:avLst/>
          </a:prstGeom>
          <a:noFill/>
          <a:ln>
            <a:noFill/>
          </a:ln>
        </p:spPr>
      </p:pic>
      <p:pic>
        <p:nvPicPr>
          <p:cNvPr id="1517" name="Google Shape;1517;g28ff9f0b4a4_3_272" descr="Diagram&#10;&#10;Description automatically generated with medium confidence"/>
          <p:cNvPicPr preferRelativeResize="0"/>
          <p:nvPr/>
        </p:nvPicPr>
        <p:blipFill rotWithShape="1">
          <a:blip r:embed="rId18">
            <a:alphaModFix/>
          </a:blip>
          <a:srcRect/>
          <a:stretch/>
        </p:blipFill>
        <p:spPr>
          <a:xfrm>
            <a:off x="5216599" y="4031761"/>
            <a:ext cx="920150" cy="246168"/>
          </a:xfrm>
          <a:prstGeom prst="rect">
            <a:avLst/>
          </a:prstGeom>
          <a:noFill/>
          <a:ln>
            <a:noFill/>
          </a:ln>
        </p:spPr>
      </p:pic>
      <p:pic>
        <p:nvPicPr>
          <p:cNvPr id="1518" name="Google Shape;1518;g28ff9f0b4a4_3_272"/>
          <p:cNvPicPr preferRelativeResize="0"/>
          <p:nvPr/>
        </p:nvPicPr>
        <p:blipFill rotWithShape="1">
          <a:blip r:embed="rId19">
            <a:alphaModFix/>
          </a:blip>
          <a:srcRect/>
          <a:stretch/>
        </p:blipFill>
        <p:spPr>
          <a:xfrm rot="10800000" flipH="1">
            <a:off x="273250" y="273296"/>
            <a:ext cx="4612175" cy="445550"/>
          </a:xfrm>
          <a:prstGeom prst="rect">
            <a:avLst/>
          </a:prstGeom>
          <a:noFill/>
          <a:ln>
            <a:noFill/>
          </a:ln>
        </p:spPr>
      </p:pic>
      <p:pic>
        <p:nvPicPr>
          <p:cNvPr id="1519" name="Google Shape;1519;g28ff9f0b4a4_3_272"/>
          <p:cNvPicPr preferRelativeResize="0"/>
          <p:nvPr/>
        </p:nvPicPr>
        <p:blipFill rotWithShape="1">
          <a:blip r:embed="rId20">
            <a:alphaModFix/>
          </a:blip>
          <a:srcRect/>
          <a:stretch/>
        </p:blipFill>
        <p:spPr>
          <a:xfrm>
            <a:off x="10976975" y="5966525"/>
            <a:ext cx="938827" cy="640199"/>
          </a:xfrm>
          <a:prstGeom prst="rect">
            <a:avLst/>
          </a:prstGeom>
          <a:noFill/>
          <a:ln>
            <a:noFill/>
          </a:ln>
        </p:spPr>
      </p:pic>
      <p:pic>
        <p:nvPicPr>
          <p:cNvPr id="1520" name="Google Shape;1520;g28ff9f0b4a4_3_272"/>
          <p:cNvPicPr preferRelativeResize="0"/>
          <p:nvPr/>
        </p:nvPicPr>
        <p:blipFill rotWithShape="1">
          <a:blip r:embed="rId21">
            <a:alphaModFix/>
          </a:blip>
          <a:srcRect/>
          <a:stretch/>
        </p:blipFill>
        <p:spPr>
          <a:xfrm>
            <a:off x="447351" y="4896575"/>
            <a:ext cx="2508902" cy="1204217"/>
          </a:xfrm>
          <a:prstGeom prst="rect">
            <a:avLst/>
          </a:prstGeom>
          <a:noFill/>
          <a:ln>
            <a:noFill/>
          </a:ln>
        </p:spPr>
      </p:pic>
      <p:pic>
        <p:nvPicPr>
          <p:cNvPr id="1521" name="Google Shape;1521;g28ff9f0b4a4_3_272"/>
          <p:cNvPicPr preferRelativeResize="0"/>
          <p:nvPr/>
        </p:nvPicPr>
        <p:blipFill rotWithShape="1">
          <a:blip r:embed="rId19">
            <a:alphaModFix/>
          </a:blip>
          <a:srcRect/>
          <a:stretch/>
        </p:blipFill>
        <p:spPr>
          <a:xfrm rot="10800000" flipH="1">
            <a:off x="273250" y="273296"/>
            <a:ext cx="4612175" cy="445550"/>
          </a:xfrm>
          <a:prstGeom prst="rect">
            <a:avLst/>
          </a:prstGeom>
          <a:noFill/>
          <a:ln>
            <a:noFill/>
          </a:ln>
        </p:spPr>
      </p:pic>
      <p:sp>
        <p:nvSpPr>
          <p:cNvPr id="1522" name="Google Shape;1522;g28ff9f0b4a4_3_272"/>
          <p:cNvSpPr txBox="1"/>
          <p:nvPr/>
        </p:nvSpPr>
        <p:spPr>
          <a:xfrm>
            <a:off x="439575" y="915750"/>
            <a:ext cx="11009100" cy="56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i="0" u="none" strike="noStrike" cap="none">
                <a:solidFill>
                  <a:srgbClr val="2E75B5"/>
                </a:solidFill>
                <a:latin typeface="Roboto"/>
                <a:ea typeface="Roboto"/>
                <a:cs typeface="Roboto"/>
                <a:sym typeface="Roboto"/>
              </a:rPr>
              <a:t>Joint Innovation Projects</a:t>
            </a:r>
            <a:endParaRPr sz="2400" b="0" i="0" u="none" strike="noStrike" cap="none">
              <a:solidFill>
                <a:srgbClr val="000000"/>
              </a:solidFill>
              <a:latin typeface="Arial"/>
              <a:ea typeface="Arial"/>
              <a:cs typeface="Arial"/>
              <a:sym typeface="Arial"/>
            </a:endParaRPr>
          </a:p>
        </p:txBody>
      </p:sp>
      <p:pic>
        <p:nvPicPr>
          <p:cNvPr id="1523" name="Google Shape;1523;g28ff9f0b4a4_3_272"/>
          <p:cNvPicPr preferRelativeResize="0"/>
          <p:nvPr/>
        </p:nvPicPr>
        <p:blipFill rotWithShape="1">
          <a:blip r:embed="rId22">
            <a:alphaModFix/>
          </a:blip>
          <a:srcRect/>
          <a:stretch/>
        </p:blipFill>
        <p:spPr>
          <a:xfrm>
            <a:off x="4680000" y="3941673"/>
            <a:ext cx="426325" cy="426325"/>
          </a:xfrm>
          <a:prstGeom prst="rect">
            <a:avLst/>
          </a:prstGeom>
          <a:noFill/>
          <a:ln>
            <a:noFill/>
          </a:ln>
        </p:spPr>
      </p:pic>
      <p:pic>
        <p:nvPicPr>
          <p:cNvPr id="1524" name="Google Shape;1524;g28ff9f0b4a4_3_272"/>
          <p:cNvPicPr preferRelativeResize="0"/>
          <p:nvPr/>
        </p:nvPicPr>
        <p:blipFill rotWithShape="1">
          <a:blip r:embed="rId23">
            <a:alphaModFix/>
          </a:blip>
          <a:srcRect/>
          <a:stretch/>
        </p:blipFill>
        <p:spPr>
          <a:xfrm>
            <a:off x="6258653" y="4082025"/>
            <a:ext cx="1533825" cy="145675"/>
          </a:xfrm>
          <a:prstGeom prst="rect">
            <a:avLst/>
          </a:prstGeom>
          <a:noFill/>
          <a:ln w="25400" cap="flat" cmpd="sng">
            <a:solidFill>
              <a:schemeClr val="lt1"/>
            </a:solidFill>
            <a:prstDash val="solid"/>
            <a:round/>
            <a:headEnd type="none" w="sm" len="sm"/>
            <a:tailEnd type="none" w="sm" len="sm"/>
          </a:ln>
        </p:spPr>
      </p:pic>
      <p:pic>
        <p:nvPicPr>
          <p:cNvPr id="1525" name="Google Shape;1525;g28ff9f0b4a4_3_272"/>
          <p:cNvPicPr preferRelativeResize="0"/>
          <p:nvPr/>
        </p:nvPicPr>
        <p:blipFill rotWithShape="1">
          <a:blip r:embed="rId24">
            <a:alphaModFix/>
          </a:blip>
          <a:srcRect/>
          <a:stretch/>
        </p:blipFill>
        <p:spPr>
          <a:xfrm>
            <a:off x="7941425" y="4041888"/>
            <a:ext cx="1319499" cy="225938"/>
          </a:xfrm>
          <a:prstGeom prst="rect">
            <a:avLst/>
          </a:prstGeom>
          <a:noFill/>
          <a:ln>
            <a:noFill/>
          </a:ln>
        </p:spPr>
      </p:pic>
      <p:pic>
        <p:nvPicPr>
          <p:cNvPr id="1526" name="Google Shape;1526;g28ff9f0b4a4_3_272"/>
          <p:cNvPicPr preferRelativeResize="0"/>
          <p:nvPr/>
        </p:nvPicPr>
        <p:blipFill rotWithShape="1">
          <a:blip r:embed="rId25">
            <a:alphaModFix/>
          </a:blip>
          <a:srcRect/>
          <a:stretch/>
        </p:blipFill>
        <p:spPr>
          <a:xfrm>
            <a:off x="9409850" y="3990977"/>
            <a:ext cx="831852" cy="327715"/>
          </a:xfrm>
          <a:prstGeom prst="rect">
            <a:avLst/>
          </a:prstGeom>
          <a:noFill/>
          <a:ln>
            <a:noFill/>
          </a:ln>
        </p:spPr>
      </p:pic>
      <p:pic>
        <p:nvPicPr>
          <p:cNvPr id="1527" name="Google Shape;1527;g28ff9f0b4a4_3_272"/>
          <p:cNvPicPr preferRelativeResize="0"/>
          <p:nvPr/>
        </p:nvPicPr>
        <p:blipFill rotWithShape="1">
          <a:blip r:embed="rId26">
            <a:alphaModFix/>
          </a:blip>
          <a:srcRect/>
          <a:stretch/>
        </p:blipFill>
        <p:spPr>
          <a:xfrm>
            <a:off x="10383025" y="4015369"/>
            <a:ext cx="775076" cy="386024"/>
          </a:xfrm>
          <a:prstGeom prst="rect">
            <a:avLst/>
          </a:prstGeom>
          <a:noFill/>
          <a:ln>
            <a:noFill/>
          </a:ln>
        </p:spPr>
      </p:pic>
      <p:pic>
        <p:nvPicPr>
          <p:cNvPr id="1528" name="Google Shape;1528;g28ff9f0b4a4_3_272"/>
          <p:cNvPicPr preferRelativeResize="0"/>
          <p:nvPr/>
        </p:nvPicPr>
        <p:blipFill rotWithShape="1">
          <a:blip r:embed="rId27">
            <a:alphaModFix/>
          </a:blip>
          <a:srcRect/>
          <a:stretch/>
        </p:blipFill>
        <p:spPr>
          <a:xfrm>
            <a:off x="11245000" y="3832248"/>
            <a:ext cx="645225" cy="64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2"/>
        <p:cNvGrpSpPr/>
        <p:nvPr/>
      </p:nvGrpSpPr>
      <p:grpSpPr>
        <a:xfrm>
          <a:off x="0" y="0"/>
          <a:ext cx="0" cy="0"/>
          <a:chOff x="0" y="0"/>
          <a:chExt cx="0" cy="0"/>
        </a:xfrm>
      </p:grpSpPr>
      <p:sp>
        <p:nvSpPr>
          <p:cNvPr id="1533" name="Google Shape;1533;g28cbf98a543_0_1604"/>
          <p:cNvSpPr/>
          <p:nvPr/>
        </p:nvSpPr>
        <p:spPr>
          <a:xfrm>
            <a:off x="5228267" y="322992"/>
            <a:ext cx="6717300" cy="6212100"/>
          </a:xfrm>
          <a:prstGeom prst="roundRect">
            <a:avLst>
              <a:gd name="adj" fmla="val 10000"/>
            </a:avLst>
          </a:prstGeom>
          <a:solidFill>
            <a:srgbClr val="FFFFFF"/>
          </a:solidFill>
          <a:ln w="25400" cap="flat" cmpd="sng">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534" name="Google Shape;1534;g28cbf98a543_0_1604"/>
          <p:cNvPicPr preferRelativeResize="0"/>
          <p:nvPr/>
        </p:nvPicPr>
        <p:blipFill rotWithShape="1">
          <a:blip r:embed="rId3">
            <a:alphaModFix/>
          </a:blip>
          <a:srcRect t="34688" b="40664"/>
          <a:stretch/>
        </p:blipFill>
        <p:spPr>
          <a:xfrm>
            <a:off x="7036493" y="3386189"/>
            <a:ext cx="1658853" cy="399166"/>
          </a:xfrm>
          <a:prstGeom prst="rect">
            <a:avLst/>
          </a:prstGeom>
          <a:noFill/>
          <a:ln>
            <a:noFill/>
          </a:ln>
        </p:spPr>
      </p:pic>
      <p:pic>
        <p:nvPicPr>
          <p:cNvPr id="1535" name="Google Shape;1535;g28cbf98a543_0_1604"/>
          <p:cNvPicPr preferRelativeResize="0"/>
          <p:nvPr/>
        </p:nvPicPr>
        <p:blipFill rotWithShape="1">
          <a:blip r:embed="rId4">
            <a:alphaModFix/>
          </a:blip>
          <a:srcRect/>
          <a:stretch/>
        </p:blipFill>
        <p:spPr>
          <a:xfrm>
            <a:off x="6767500" y="2798297"/>
            <a:ext cx="854432" cy="475124"/>
          </a:xfrm>
          <a:prstGeom prst="rect">
            <a:avLst/>
          </a:prstGeom>
          <a:noFill/>
          <a:ln>
            <a:noFill/>
          </a:ln>
        </p:spPr>
      </p:pic>
      <p:pic>
        <p:nvPicPr>
          <p:cNvPr id="1536" name="Google Shape;1536;g28cbf98a543_0_1604"/>
          <p:cNvPicPr preferRelativeResize="0"/>
          <p:nvPr/>
        </p:nvPicPr>
        <p:blipFill rotWithShape="1">
          <a:blip r:embed="rId5">
            <a:alphaModFix/>
          </a:blip>
          <a:srcRect/>
          <a:stretch/>
        </p:blipFill>
        <p:spPr>
          <a:xfrm>
            <a:off x="9392309" y="3912868"/>
            <a:ext cx="854433" cy="470772"/>
          </a:xfrm>
          <a:prstGeom prst="rect">
            <a:avLst/>
          </a:prstGeom>
          <a:noFill/>
          <a:ln>
            <a:noFill/>
          </a:ln>
        </p:spPr>
      </p:pic>
      <p:pic>
        <p:nvPicPr>
          <p:cNvPr id="1537" name="Google Shape;1537;g28cbf98a543_0_1604" descr="A close up of a logo&#10;&#10;Description automatically generated"/>
          <p:cNvPicPr preferRelativeResize="0"/>
          <p:nvPr/>
        </p:nvPicPr>
        <p:blipFill rotWithShape="1">
          <a:blip r:embed="rId6">
            <a:alphaModFix/>
          </a:blip>
          <a:srcRect/>
          <a:stretch/>
        </p:blipFill>
        <p:spPr>
          <a:xfrm>
            <a:off x="5374800" y="2797933"/>
            <a:ext cx="1202376" cy="405467"/>
          </a:xfrm>
          <a:prstGeom prst="rect">
            <a:avLst/>
          </a:prstGeom>
          <a:noFill/>
          <a:ln>
            <a:noFill/>
          </a:ln>
        </p:spPr>
      </p:pic>
      <p:pic>
        <p:nvPicPr>
          <p:cNvPr id="1538" name="Google Shape;1538;g28cbf98a543_0_1604" descr="A picture containing drawing&#10;&#10;Description automatically generated"/>
          <p:cNvPicPr preferRelativeResize="0"/>
          <p:nvPr/>
        </p:nvPicPr>
        <p:blipFill rotWithShape="1">
          <a:blip r:embed="rId7">
            <a:alphaModFix/>
          </a:blip>
          <a:srcRect/>
          <a:stretch/>
        </p:blipFill>
        <p:spPr>
          <a:xfrm>
            <a:off x="8999429" y="2027322"/>
            <a:ext cx="1848033" cy="413418"/>
          </a:xfrm>
          <a:prstGeom prst="rect">
            <a:avLst/>
          </a:prstGeom>
          <a:noFill/>
          <a:ln>
            <a:noFill/>
          </a:ln>
        </p:spPr>
      </p:pic>
      <p:pic>
        <p:nvPicPr>
          <p:cNvPr id="1539" name="Google Shape;1539;g28cbf98a543_0_1604"/>
          <p:cNvPicPr preferRelativeResize="0"/>
          <p:nvPr/>
        </p:nvPicPr>
        <p:blipFill rotWithShape="1">
          <a:blip r:embed="rId8">
            <a:alphaModFix/>
          </a:blip>
          <a:srcRect t="8194" r="17293" b="7066"/>
          <a:stretch/>
        </p:blipFill>
        <p:spPr>
          <a:xfrm>
            <a:off x="11231501" y="1213281"/>
            <a:ext cx="540600" cy="554460"/>
          </a:xfrm>
          <a:prstGeom prst="rect">
            <a:avLst/>
          </a:prstGeom>
          <a:noFill/>
          <a:ln>
            <a:noFill/>
          </a:ln>
        </p:spPr>
      </p:pic>
      <p:pic>
        <p:nvPicPr>
          <p:cNvPr id="1540" name="Google Shape;1540;g28cbf98a543_0_1604"/>
          <p:cNvPicPr preferRelativeResize="0"/>
          <p:nvPr/>
        </p:nvPicPr>
        <p:blipFill rotWithShape="1">
          <a:blip r:embed="rId9">
            <a:alphaModFix/>
          </a:blip>
          <a:srcRect/>
          <a:stretch/>
        </p:blipFill>
        <p:spPr>
          <a:xfrm>
            <a:off x="6870884" y="3868115"/>
            <a:ext cx="974667" cy="533958"/>
          </a:xfrm>
          <a:prstGeom prst="rect">
            <a:avLst/>
          </a:prstGeom>
          <a:noFill/>
          <a:ln>
            <a:noFill/>
          </a:ln>
        </p:spPr>
      </p:pic>
      <p:pic>
        <p:nvPicPr>
          <p:cNvPr id="1541" name="Google Shape;1541;g28cbf98a543_0_1604"/>
          <p:cNvPicPr preferRelativeResize="0"/>
          <p:nvPr/>
        </p:nvPicPr>
        <p:blipFill rotWithShape="1">
          <a:blip r:embed="rId10">
            <a:alphaModFix/>
          </a:blip>
          <a:srcRect l="28139" t="43746" r="29251" b="44611"/>
          <a:stretch/>
        </p:blipFill>
        <p:spPr>
          <a:xfrm>
            <a:off x="5371850" y="4368102"/>
            <a:ext cx="2607255" cy="560265"/>
          </a:xfrm>
          <a:prstGeom prst="rect">
            <a:avLst/>
          </a:prstGeom>
          <a:noFill/>
          <a:ln>
            <a:noFill/>
          </a:ln>
        </p:spPr>
      </p:pic>
      <p:pic>
        <p:nvPicPr>
          <p:cNvPr id="1542" name="Google Shape;1542;g28cbf98a543_0_1604"/>
          <p:cNvPicPr preferRelativeResize="0"/>
          <p:nvPr/>
        </p:nvPicPr>
        <p:blipFill rotWithShape="1">
          <a:blip r:embed="rId11">
            <a:alphaModFix/>
          </a:blip>
          <a:srcRect/>
          <a:stretch/>
        </p:blipFill>
        <p:spPr>
          <a:xfrm>
            <a:off x="8991805" y="3380900"/>
            <a:ext cx="974633" cy="323563"/>
          </a:xfrm>
          <a:prstGeom prst="rect">
            <a:avLst/>
          </a:prstGeom>
          <a:noFill/>
          <a:ln>
            <a:noFill/>
          </a:ln>
        </p:spPr>
      </p:pic>
      <p:pic>
        <p:nvPicPr>
          <p:cNvPr id="1543" name="Google Shape;1543;g28cbf98a543_0_1604" descr="A picture containing drawing&#10;&#10;Description automatically generated"/>
          <p:cNvPicPr preferRelativeResize="0"/>
          <p:nvPr/>
        </p:nvPicPr>
        <p:blipFill rotWithShape="1">
          <a:blip r:embed="rId12">
            <a:alphaModFix/>
          </a:blip>
          <a:srcRect/>
          <a:stretch/>
        </p:blipFill>
        <p:spPr>
          <a:xfrm>
            <a:off x="10022000" y="3175250"/>
            <a:ext cx="1783163" cy="540600"/>
          </a:xfrm>
          <a:prstGeom prst="rect">
            <a:avLst/>
          </a:prstGeom>
          <a:noFill/>
          <a:ln>
            <a:noFill/>
          </a:ln>
        </p:spPr>
      </p:pic>
      <p:pic>
        <p:nvPicPr>
          <p:cNvPr id="1544" name="Google Shape;1544;g28cbf98a543_0_1604"/>
          <p:cNvPicPr preferRelativeResize="0"/>
          <p:nvPr/>
        </p:nvPicPr>
        <p:blipFill rotWithShape="1">
          <a:blip r:embed="rId13">
            <a:alphaModFix/>
          </a:blip>
          <a:srcRect/>
          <a:stretch/>
        </p:blipFill>
        <p:spPr>
          <a:xfrm>
            <a:off x="9004418" y="580066"/>
            <a:ext cx="974666" cy="641932"/>
          </a:xfrm>
          <a:prstGeom prst="rect">
            <a:avLst/>
          </a:prstGeom>
          <a:noFill/>
          <a:ln>
            <a:noFill/>
          </a:ln>
        </p:spPr>
      </p:pic>
      <p:pic>
        <p:nvPicPr>
          <p:cNvPr id="1545" name="Google Shape;1545;g28cbf98a543_0_1604"/>
          <p:cNvPicPr preferRelativeResize="0"/>
          <p:nvPr/>
        </p:nvPicPr>
        <p:blipFill rotWithShape="1">
          <a:blip r:embed="rId14">
            <a:alphaModFix/>
          </a:blip>
          <a:srcRect/>
          <a:stretch/>
        </p:blipFill>
        <p:spPr>
          <a:xfrm>
            <a:off x="5407547" y="1616531"/>
            <a:ext cx="761900" cy="657643"/>
          </a:xfrm>
          <a:prstGeom prst="rect">
            <a:avLst/>
          </a:prstGeom>
          <a:noFill/>
          <a:ln>
            <a:noFill/>
          </a:ln>
        </p:spPr>
      </p:pic>
      <p:pic>
        <p:nvPicPr>
          <p:cNvPr id="1546" name="Google Shape;1546;g28cbf98a543_0_1604"/>
          <p:cNvPicPr preferRelativeResize="0"/>
          <p:nvPr/>
        </p:nvPicPr>
        <p:blipFill rotWithShape="1">
          <a:blip r:embed="rId15">
            <a:alphaModFix/>
          </a:blip>
          <a:srcRect/>
          <a:stretch/>
        </p:blipFill>
        <p:spPr>
          <a:xfrm>
            <a:off x="6345767" y="1691800"/>
            <a:ext cx="974634" cy="475821"/>
          </a:xfrm>
          <a:prstGeom prst="rect">
            <a:avLst/>
          </a:prstGeom>
          <a:noFill/>
          <a:ln>
            <a:noFill/>
          </a:ln>
        </p:spPr>
      </p:pic>
      <p:pic>
        <p:nvPicPr>
          <p:cNvPr id="1547" name="Google Shape;1547;g28cbf98a543_0_1604"/>
          <p:cNvPicPr preferRelativeResize="0"/>
          <p:nvPr/>
        </p:nvPicPr>
        <p:blipFill rotWithShape="1">
          <a:blip r:embed="rId16">
            <a:alphaModFix/>
          </a:blip>
          <a:srcRect/>
          <a:stretch/>
        </p:blipFill>
        <p:spPr>
          <a:xfrm>
            <a:off x="7812267" y="2776964"/>
            <a:ext cx="974633" cy="489867"/>
          </a:xfrm>
          <a:prstGeom prst="rect">
            <a:avLst/>
          </a:prstGeom>
          <a:noFill/>
          <a:ln>
            <a:noFill/>
          </a:ln>
        </p:spPr>
      </p:pic>
      <p:pic>
        <p:nvPicPr>
          <p:cNvPr id="1548" name="Google Shape;1548;g28cbf98a543_0_1604"/>
          <p:cNvPicPr preferRelativeResize="0"/>
          <p:nvPr/>
        </p:nvPicPr>
        <p:blipFill rotWithShape="1">
          <a:blip r:embed="rId17">
            <a:alphaModFix/>
          </a:blip>
          <a:srcRect/>
          <a:stretch/>
        </p:blipFill>
        <p:spPr>
          <a:xfrm>
            <a:off x="10774300" y="1767619"/>
            <a:ext cx="918866" cy="453602"/>
          </a:xfrm>
          <a:prstGeom prst="rect">
            <a:avLst/>
          </a:prstGeom>
          <a:noFill/>
          <a:ln>
            <a:noFill/>
          </a:ln>
        </p:spPr>
      </p:pic>
      <p:pic>
        <p:nvPicPr>
          <p:cNvPr id="1549" name="Google Shape;1549;g28cbf98a543_0_1604"/>
          <p:cNvPicPr preferRelativeResize="0"/>
          <p:nvPr/>
        </p:nvPicPr>
        <p:blipFill rotWithShape="1">
          <a:blip r:embed="rId18">
            <a:alphaModFix/>
          </a:blip>
          <a:srcRect/>
          <a:stretch/>
        </p:blipFill>
        <p:spPr>
          <a:xfrm>
            <a:off x="7287695" y="2166014"/>
            <a:ext cx="1462700" cy="405448"/>
          </a:xfrm>
          <a:prstGeom prst="rect">
            <a:avLst/>
          </a:prstGeom>
          <a:noFill/>
          <a:ln>
            <a:noFill/>
          </a:ln>
        </p:spPr>
      </p:pic>
      <p:pic>
        <p:nvPicPr>
          <p:cNvPr id="1550" name="Google Shape;1550;g28cbf98a543_0_1604"/>
          <p:cNvPicPr preferRelativeResize="0"/>
          <p:nvPr/>
        </p:nvPicPr>
        <p:blipFill rotWithShape="1">
          <a:blip r:embed="rId19">
            <a:alphaModFix/>
          </a:blip>
          <a:srcRect/>
          <a:stretch/>
        </p:blipFill>
        <p:spPr>
          <a:xfrm>
            <a:off x="8999425" y="1673864"/>
            <a:ext cx="1524200" cy="266799"/>
          </a:xfrm>
          <a:prstGeom prst="rect">
            <a:avLst/>
          </a:prstGeom>
          <a:noFill/>
          <a:ln>
            <a:noFill/>
          </a:ln>
        </p:spPr>
      </p:pic>
      <p:pic>
        <p:nvPicPr>
          <p:cNvPr id="1551" name="Google Shape;1551;g28cbf98a543_0_1604"/>
          <p:cNvPicPr preferRelativeResize="0"/>
          <p:nvPr/>
        </p:nvPicPr>
        <p:blipFill rotWithShape="1">
          <a:blip r:embed="rId20">
            <a:alphaModFix/>
          </a:blip>
          <a:srcRect/>
          <a:stretch/>
        </p:blipFill>
        <p:spPr>
          <a:xfrm>
            <a:off x="7496749" y="1683228"/>
            <a:ext cx="1326332" cy="432377"/>
          </a:xfrm>
          <a:prstGeom prst="rect">
            <a:avLst/>
          </a:prstGeom>
          <a:noFill/>
          <a:ln>
            <a:noFill/>
          </a:ln>
        </p:spPr>
      </p:pic>
      <p:pic>
        <p:nvPicPr>
          <p:cNvPr id="1552" name="Google Shape;1552;g28cbf98a543_0_1604"/>
          <p:cNvPicPr preferRelativeResize="0"/>
          <p:nvPr/>
        </p:nvPicPr>
        <p:blipFill rotWithShape="1">
          <a:blip r:embed="rId21">
            <a:alphaModFix/>
          </a:blip>
          <a:srcRect/>
          <a:stretch/>
        </p:blipFill>
        <p:spPr>
          <a:xfrm>
            <a:off x="10108667" y="511030"/>
            <a:ext cx="665633" cy="624838"/>
          </a:xfrm>
          <a:prstGeom prst="rect">
            <a:avLst/>
          </a:prstGeom>
          <a:noFill/>
          <a:ln>
            <a:noFill/>
          </a:ln>
        </p:spPr>
      </p:pic>
      <p:pic>
        <p:nvPicPr>
          <p:cNvPr id="1553" name="Google Shape;1553;g28cbf98a543_0_1604"/>
          <p:cNvPicPr preferRelativeResize="0"/>
          <p:nvPr/>
        </p:nvPicPr>
        <p:blipFill rotWithShape="1">
          <a:blip r:embed="rId22">
            <a:alphaModFix/>
          </a:blip>
          <a:srcRect/>
          <a:stretch/>
        </p:blipFill>
        <p:spPr>
          <a:xfrm>
            <a:off x="5514468" y="2360433"/>
            <a:ext cx="1524203" cy="244686"/>
          </a:xfrm>
          <a:prstGeom prst="rect">
            <a:avLst/>
          </a:prstGeom>
          <a:noFill/>
          <a:ln>
            <a:noFill/>
          </a:ln>
        </p:spPr>
      </p:pic>
      <p:pic>
        <p:nvPicPr>
          <p:cNvPr id="1554" name="Google Shape;1554;g28cbf98a543_0_1604"/>
          <p:cNvPicPr preferRelativeResize="0"/>
          <p:nvPr/>
        </p:nvPicPr>
        <p:blipFill rotWithShape="1">
          <a:blip r:embed="rId23">
            <a:alphaModFix/>
          </a:blip>
          <a:srcRect/>
          <a:stretch/>
        </p:blipFill>
        <p:spPr>
          <a:xfrm>
            <a:off x="5371519" y="3813201"/>
            <a:ext cx="1524201" cy="536289"/>
          </a:xfrm>
          <a:prstGeom prst="rect">
            <a:avLst/>
          </a:prstGeom>
          <a:noFill/>
          <a:ln>
            <a:noFill/>
          </a:ln>
        </p:spPr>
      </p:pic>
      <p:pic>
        <p:nvPicPr>
          <p:cNvPr id="1555" name="Google Shape;1555;g28cbf98a543_0_1604"/>
          <p:cNvPicPr preferRelativeResize="0"/>
          <p:nvPr/>
        </p:nvPicPr>
        <p:blipFill rotWithShape="1">
          <a:blip r:embed="rId24">
            <a:alphaModFix/>
          </a:blip>
          <a:srcRect t="39721" r="75431" b="40913"/>
          <a:stretch/>
        </p:blipFill>
        <p:spPr>
          <a:xfrm>
            <a:off x="10457893" y="4987805"/>
            <a:ext cx="1326324" cy="405885"/>
          </a:xfrm>
          <a:prstGeom prst="rect">
            <a:avLst/>
          </a:prstGeom>
          <a:noFill/>
          <a:ln>
            <a:noFill/>
          </a:ln>
        </p:spPr>
      </p:pic>
      <p:pic>
        <p:nvPicPr>
          <p:cNvPr id="1556" name="Google Shape;1556;g28cbf98a543_0_1604" descr="Logo&#10;&#10;Description automatically generated"/>
          <p:cNvPicPr preferRelativeResize="0"/>
          <p:nvPr/>
        </p:nvPicPr>
        <p:blipFill rotWithShape="1">
          <a:blip r:embed="rId25">
            <a:alphaModFix/>
          </a:blip>
          <a:srcRect/>
          <a:stretch/>
        </p:blipFill>
        <p:spPr>
          <a:xfrm>
            <a:off x="5400699" y="1221700"/>
            <a:ext cx="1850033" cy="411100"/>
          </a:xfrm>
          <a:prstGeom prst="rect">
            <a:avLst/>
          </a:prstGeom>
          <a:noFill/>
          <a:ln>
            <a:noFill/>
          </a:ln>
        </p:spPr>
      </p:pic>
      <p:pic>
        <p:nvPicPr>
          <p:cNvPr id="1557" name="Google Shape;1557;g28cbf98a543_0_1604" descr="Icon&#10;&#10;Description automatically generated"/>
          <p:cNvPicPr preferRelativeResize="0"/>
          <p:nvPr/>
        </p:nvPicPr>
        <p:blipFill rotWithShape="1">
          <a:blip r:embed="rId26">
            <a:alphaModFix/>
          </a:blip>
          <a:srcRect/>
          <a:stretch/>
        </p:blipFill>
        <p:spPr>
          <a:xfrm>
            <a:off x="11052960" y="512949"/>
            <a:ext cx="423940" cy="621033"/>
          </a:xfrm>
          <a:prstGeom prst="rect">
            <a:avLst/>
          </a:prstGeom>
          <a:noFill/>
          <a:ln>
            <a:noFill/>
          </a:ln>
        </p:spPr>
      </p:pic>
      <p:pic>
        <p:nvPicPr>
          <p:cNvPr id="1558" name="Google Shape;1558;g28cbf98a543_0_1604" descr="Icon&#10;&#10;Description automatically generated"/>
          <p:cNvPicPr preferRelativeResize="0"/>
          <p:nvPr/>
        </p:nvPicPr>
        <p:blipFill rotWithShape="1">
          <a:blip r:embed="rId27">
            <a:alphaModFix/>
          </a:blip>
          <a:srcRect/>
          <a:stretch/>
        </p:blipFill>
        <p:spPr>
          <a:xfrm>
            <a:off x="7987225" y="3854499"/>
            <a:ext cx="624733" cy="540114"/>
          </a:xfrm>
          <a:prstGeom prst="rect">
            <a:avLst/>
          </a:prstGeom>
          <a:noFill/>
          <a:ln>
            <a:noFill/>
          </a:ln>
        </p:spPr>
      </p:pic>
      <p:pic>
        <p:nvPicPr>
          <p:cNvPr id="1559" name="Google Shape;1559;g28cbf98a543_0_1604" descr="A screenshot of a video game&#10;&#10;Description automatically generated with medium confidence"/>
          <p:cNvPicPr preferRelativeResize="0"/>
          <p:nvPr/>
        </p:nvPicPr>
        <p:blipFill rotWithShape="1">
          <a:blip r:embed="rId28">
            <a:alphaModFix/>
          </a:blip>
          <a:srcRect/>
          <a:stretch/>
        </p:blipFill>
        <p:spPr>
          <a:xfrm>
            <a:off x="7975133" y="685567"/>
            <a:ext cx="1074312" cy="275733"/>
          </a:xfrm>
          <a:prstGeom prst="rect">
            <a:avLst/>
          </a:prstGeom>
          <a:noFill/>
          <a:ln>
            <a:noFill/>
          </a:ln>
        </p:spPr>
      </p:pic>
      <p:pic>
        <p:nvPicPr>
          <p:cNvPr id="1560" name="Google Shape;1560;g28cbf98a543_0_1604" descr="Shape&#10;&#10;Description automatically generated with medium confidence"/>
          <p:cNvPicPr preferRelativeResize="0"/>
          <p:nvPr/>
        </p:nvPicPr>
        <p:blipFill rotWithShape="1">
          <a:blip r:embed="rId29">
            <a:alphaModFix/>
          </a:blip>
          <a:srcRect l="7270" t="23250" b="16994"/>
          <a:stretch/>
        </p:blipFill>
        <p:spPr>
          <a:xfrm>
            <a:off x="9040860" y="1214341"/>
            <a:ext cx="2141600" cy="472916"/>
          </a:xfrm>
          <a:prstGeom prst="rect">
            <a:avLst/>
          </a:prstGeom>
          <a:noFill/>
          <a:ln>
            <a:noFill/>
          </a:ln>
        </p:spPr>
      </p:pic>
      <p:pic>
        <p:nvPicPr>
          <p:cNvPr id="1561" name="Google Shape;1561;g28cbf98a543_0_1604" descr="Graphical user interface&#10;&#10;Description automatically generated"/>
          <p:cNvPicPr preferRelativeResize="0"/>
          <p:nvPr/>
        </p:nvPicPr>
        <p:blipFill rotWithShape="1">
          <a:blip r:embed="rId30">
            <a:alphaModFix/>
          </a:blip>
          <a:srcRect/>
          <a:stretch/>
        </p:blipFill>
        <p:spPr>
          <a:xfrm>
            <a:off x="7274215" y="593068"/>
            <a:ext cx="540600" cy="540600"/>
          </a:xfrm>
          <a:prstGeom prst="rect">
            <a:avLst/>
          </a:prstGeom>
          <a:noFill/>
          <a:ln>
            <a:noFill/>
          </a:ln>
        </p:spPr>
      </p:pic>
      <p:pic>
        <p:nvPicPr>
          <p:cNvPr id="1562" name="Google Shape;1562;g28cbf98a543_0_1604" descr="Logo&#10;&#10;Description automatically generated"/>
          <p:cNvPicPr preferRelativeResize="0"/>
          <p:nvPr/>
        </p:nvPicPr>
        <p:blipFill rotWithShape="1">
          <a:blip r:embed="rId31">
            <a:alphaModFix/>
          </a:blip>
          <a:srcRect t="38690" b="40550"/>
          <a:stretch/>
        </p:blipFill>
        <p:spPr>
          <a:xfrm>
            <a:off x="7274201" y="1276300"/>
            <a:ext cx="1717600" cy="356511"/>
          </a:xfrm>
          <a:prstGeom prst="rect">
            <a:avLst/>
          </a:prstGeom>
          <a:noFill/>
          <a:ln>
            <a:noFill/>
          </a:ln>
        </p:spPr>
      </p:pic>
      <p:pic>
        <p:nvPicPr>
          <p:cNvPr id="1563" name="Google Shape;1563;g28cbf98a543_0_1604" descr="Logo&#10;&#10;Description automatically generated"/>
          <p:cNvPicPr preferRelativeResize="0"/>
          <p:nvPr/>
        </p:nvPicPr>
        <p:blipFill rotWithShape="1">
          <a:blip r:embed="rId32">
            <a:alphaModFix/>
          </a:blip>
          <a:srcRect t="17876" b="11800"/>
          <a:stretch/>
        </p:blipFill>
        <p:spPr>
          <a:xfrm>
            <a:off x="9716021" y="2527407"/>
            <a:ext cx="761866" cy="535749"/>
          </a:xfrm>
          <a:prstGeom prst="rect">
            <a:avLst/>
          </a:prstGeom>
          <a:noFill/>
          <a:ln>
            <a:noFill/>
          </a:ln>
        </p:spPr>
      </p:pic>
      <p:pic>
        <p:nvPicPr>
          <p:cNvPr id="1564" name="Google Shape;1564;g28cbf98a543_0_1604" descr="Logo, company name&#10;&#10;Description automatically generated"/>
          <p:cNvPicPr preferRelativeResize="0"/>
          <p:nvPr/>
        </p:nvPicPr>
        <p:blipFill rotWithShape="1">
          <a:blip r:embed="rId33">
            <a:alphaModFix/>
          </a:blip>
          <a:srcRect/>
          <a:stretch/>
        </p:blipFill>
        <p:spPr>
          <a:xfrm>
            <a:off x="5525933" y="593983"/>
            <a:ext cx="854467" cy="458861"/>
          </a:xfrm>
          <a:prstGeom prst="rect">
            <a:avLst/>
          </a:prstGeom>
          <a:noFill/>
          <a:ln>
            <a:noFill/>
          </a:ln>
        </p:spPr>
      </p:pic>
      <p:pic>
        <p:nvPicPr>
          <p:cNvPr id="1565" name="Google Shape;1565;g28cbf98a543_0_1604"/>
          <p:cNvPicPr preferRelativeResize="0"/>
          <p:nvPr/>
        </p:nvPicPr>
        <p:blipFill rotWithShape="1">
          <a:blip r:embed="rId34">
            <a:alphaModFix/>
          </a:blip>
          <a:srcRect/>
          <a:stretch/>
        </p:blipFill>
        <p:spPr>
          <a:xfrm>
            <a:off x="8681356" y="3857083"/>
            <a:ext cx="540600" cy="534969"/>
          </a:xfrm>
          <a:prstGeom prst="rect">
            <a:avLst/>
          </a:prstGeom>
          <a:noFill/>
          <a:ln>
            <a:noFill/>
          </a:ln>
        </p:spPr>
      </p:pic>
      <p:pic>
        <p:nvPicPr>
          <p:cNvPr id="1566" name="Google Shape;1566;g28cbf98a543_0_1604"/>
          <p:cNvPicPr preferRelativeResize="0"/>
          <p:nvPr/>
        </p:nvPicPr>
        <p:blipFill rotWithShape="1">
          <a:blip r:embed="rId35">
            <a:alphaModFix/>
          </a:blip>
          <a:srcRect/>
          <a:stretch/>
        </p:blipFill>
        <p:spPr>
          <a:xfrm>
            <a:off x="10455613" y="2417401"/>
            <a:ext cx="761900" cy="621032"/>
          </a:xfrm>
          <a:prstGeom prst="rect">
            <a:avLst/>
          </a:prstGeom>
          <a:noFill/>
          <a:ln>
            <a:noFill/>
          </a:ln>
        </p:spPr>
      </p:pic>
      <p:pic>
        <p:nvPicPr>
          <p:cNvPr id="1567" name="Google Shape;1567;g28cbf98a543_0_1604"/>
          <p:cNvPicPr preferRelativeResize="0"/>
          <p:nvPr/>
        </p:nvPicPr>
        <p:blipFill rotWithShape="1">
          <a:blip r:embed="rId36">
            <a:alphaModFix/>
          </a:blip>
          <a:srcRect/>
          <a:stretch/>
        </p:blipFill>
        <p:spPr>
          <a:xfrm>
            <a:off x="6345763" y="553764"/>
            <a:ext cx="854467" cy="485282"/>
          </a:xfrm>
          <a:prstGeom prst="rect">
            <a:avLst/>
          </a:prstGeom>
          <a:noFill/>
          <a:ln>
            <a:noFill/>
          </a:ln>
        </p:spPr>
      </p:pic>
      <p:sp>
        <p:nvSpPr>
          <p:cNvPr id="1568" name="Google Shape;1568;g28cbf98a543_0_1604"/>
          <p:cNvSpPr/>
          <p:nvPr/>
        </p:nvSpPr>
        <p:spPr>
          <a:xfrm>
            <a:off x="1222675" y="475325"/>
            <a:ext cx="2926500" cy="2926500"/>
          </a:xfrm>
          <a:prstGeom prst="ellipse">
            <a:avLst/>
          </a:prstGeom>
          <a:blipFill rotWithShape="1">
            <a:blip r:embed="rId3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Roboto"/>
              <a:ea typeface="Roboto"/>
              <a:cs typeface="Roboto"/>
              <a:sym typeface="Roboto"/>
            </a:endParaRPr>
          </a:p>
        </p:txBody>
      </p:sp>
      <p:sp>
        <p:nvSpPr>
          <p:cNvPr id="1569" name="Google Shape;1569;g28cbf98a543_0_1604"/>
          <p:cNvSpPr txBox="1"/>
          <p:nvPr/>
        </p:nvSpPr>
        <p:spPr>
          <a:xfrm>
            <a:off x="1415925" y="1096675"/>
            <a:ext cx="2504400" cy="1594500"/>
          </a:xfrm>
          <a:prstGeom prst="rect">
            <a:avLst/>
          </a:prstGeom>
          <a:noFill/>
          <a:ln>
            <a:noFill/>
          </a:ln>
        </p:spPr>
        <p:txBody>
          <a:bodyPr spcFirstLastPara="1" wrap="square" lIns="91425" tIns="91425" rIns="91425" bIns="91425" anchor="t" anchorCtr="0">
            <a:spAutoFit/>
          </a:bodyPr>
          <a:lstStyle/>
          <a:p>
            <a:pPr marL="0" marR="0" lvl="0" indent="0" algn="ctr" rtl="0">
              <a:lnSpc>
                <a:spcPct val="113000"/>
              </a:lnSpc>
              <a:spcBef>
                <a:spcPts val="0"/>
              </a:spcBef>
              <a:spcAft>
                <a:spcPts val="0"/>
              </a:spcAft>
              <a:buClr>
                <a:srgbClr val="000000"/>
              </a:buClr>
              <a:buSzPts val="3900"/>
              <a:buFont typeface="Arial"/>
              <a:buNone/>
            </a:pPr>
            <a:r>
              <a:rPr lang="en-US" sz="4300" b="1" i="0" u="none" strike="noStrike" cap="none">
                <a:solidFill>
                  <a:srgbClr val="F2F2F2"/>
                </a:solidFill>
                <a:latin typeface="Roboto"/>
                <a:ea typeface="Roboto"/>
                <a:cs typeface="Roboto"/>
                <a:sym typeface="Roboto"/>
              </a:rPr>
              <a:t>Blue Ventures</a:t>
            </a:r>
            <a:endParaRPr sz="4300" b="1" i="0" u="none" strike="noStrike" cap="none">
              <a:solidFill>
                <a:schemeClr val="dk1"/>
              </a:solidFill>
              <a:latin typeface="Roboto"/>
              <a:ea typeface="Roboto"/>
              <a:cs typeface="Roboto"/>
              <a:sym typeface="Roboto"/>
            </a:endParaRPr>
          </a:p>
        </p:txBody>
      </p:sp>
      <p:sp>
        <p:nvSpPr>
          <p:cNvPr id="1570" name="Google Shape;1570;g28cbf98a543_0_1604"/>
          <p:cNvSpPr txBox="1"/>
          <p:nvPr/>
        </p:nvSpPr>
        <p:spPr>
          <a:xfrm>
            <a:off x="444925" y="3571975"/>
            <a:ext cx="4347300" cy="233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800" b="0" i="0" u="none" strike="noStrike" cap="none">
                <a:solidFill>
                  <a:schemeClr val="dk1"/>
                </a:solidFill>
                <a:latin typeface="Roboto"/>
                <a:ea typeface="Roboto"/>
                <a:cs typeface="Roboto"/>
                <a:sym typeface="Roboto"/>
              </a:rPr>
              <a:t>Supporting </a:t>
            </a:r>
            <a:r>
              <a:rPr lang="en-US" sz="2800" b="1" i="0" u="none" strike="noStrike" cap="none">
                <a:solidFill>
                  <a:srgbClr val="2E75B5"/>
                </a:solidFill>
                <a:latin typeface="Roboto"/>
                <a:ea typeface="Roboto"/>
                <a:cs typeface="Roboto"/>
                <a:sym typeface="Roboto"/>
              </a:rPr>
              <a:t>entrepreneurs and startups</a:t>
            </a:r>
            <a:r>
              <a:rPr lang="en-US" sz="2800" b="0" i="0" u="none" strike="noStrike" cap="none">
                <a:solidFill>
                  <a:schemeClr val="dk1"/>
                </a:solidFill>
                <a:latin typeface="Roboto"/>
                <a:ea typeface="Roboto"/>
                <a:cs typeface="Roboto"/>
                <a:sym typeface="Roboto"/>
              </a:rPr>
              <a:t> in maritime, ocean, and related sectors building the Blue Economy </a:t>
            </a:r>
            <a:endParaRPr sz="2800" b="0" i="0" u="none" strike="noStrike" cap="none">
              <a:solidFill>
                <a:srgbClr val="000000"/>
              </a:solidFill>
              <a:latin typeface="Roboto"/>
              <a:ea typeface="Roboto"/>
              <a:cs typeface="Roboto"/>
              <a:sym typeface="Roboto"/>
            </a:endParaRPr>
          </a:p>
        </p:txBody>
      </p:sp>
      <p:pic>
        <p:nvPicPr>
          <p:cNvPr id="1571" name="Google Shape;1571;g28cbf98a543_0_1604"/>
          <p:cNvPicPr preferRelativeResize="0"/>
          <p:nvPr/>
        </p:nvPicPr>
        <p:blipFill rotWithShape="1">
          <a:blip r:embed="rId38">
            <a:alphaModFix/>
          </a:blip>
          <a:srcRect/>
          <a:stretch/>
        </p:blipFill>
        <p:spPr>
          <a:xfrm>
            <a:off x="5494832" y="4959297"/>
            <a:ext cx="918885" cy="624834"/>
          </a:xfrm>
          <a:prstGeom prst="rect">
            <a:avLst/>
          </a:prstGeom>
          <a:noFill/>
          <a:ln>
            <a:noFill/>
          </a:ln>
        </p:spPr>
      </p:pic>
      <p:pic>
        <p:nvPicPr>
          <p:cNvPr id="1572" name="Google Shape;1572;g28cbf98a543_0_1604"/>
          <p:cNvPicPr preferRelativeResize="0"/>
          <p:nvPr/>
        </p:nvPicPr>
        <p:blipFill rotWithShape="1">
          <a:blip r:embed="rId39">
            <a:alphaModFix/>
          </a:blip>
          <a:srcRect/>
          <a:stretch/>
        </p:blipFill>
        <p:spPr>
          <a:xfrm>
            <a:off x="8051368" y="4463768"/>
            <a:ext cx="2049766" cy="432367"/>
          </a:xfrm>
          <a:prstGeom prst="rect">
            <a:avLst/>
          </a:prstGeom>
          <a:noFill/>
          <a:ln>
            <a:noFill/>
          </a:ln>
        </p:spPr>
      </p:pic>
      <p:pic>
        <p:nvPicPr>
          <p:cNvPr id="1573" name="Google Shape;1573;g28cbf98a543_0_1604"/>
          <p:cNvPicPr preferRelativeResize="0"/>
          <p:nvPr/>
        </p:nvPicPr>
        <p:blipFill rotWithShape="1">
          <a:blip r:embed="rId40">
            <a:alphaModFix/>
          </a:blip>
          <a:srcRect/>
          <a:stretch/>
        </p:blipFill>
        <p:spPr>
          <a:xfrm>
            <a:off x="9179379" y="5424430"/>
            <a:ext cx="624734" cy="624695"/>
          </a:xfrm>
          <a:prstGeom prst="rect">
            <a:avLst/>
          </a:prstGeom>
          <a:noFill/>
          <a:ln>
            <a:noFill/>
          </a:ln>
        </p:spPr>
      </p:pic>
      <p:pic>
        <p:nvPicPr>
          <p:cNvPr id="1574" name="Google Shape;1574;g28cbf98a543_0_1604"/>
          <p:cNvPicPr preferRelativeResize="0"/>
          <p:nvPr/>
        </p:nvPicPr>
        <p:blipFill rotWithShape="1">
          <a:blip r:embed="rId41">
            <a:alphaModFix/>
          </a:blip>
          <a:srcRect/>
          <a:stretch/>
        </p:blipFill>
        <p:spPr>
          <a:xfrm>
            <a:off x="8523248" y="4976227"/>
            <a:ext cx="1783167" cy="400081"/>
          </a:xfrm>
          <a:prstGeom prst="rect">
            <a:avLst/>
          </a:prstGeom>
          <a:noFill/>
          <a:ln>
            <a:noFill/>
          </a:ln>
        </p:spPr>
      </p:pic>
      <p:pic>
        <p:nvPicPr>
          <p:cNvPr id="1575" name="Google Shape;1575;g28cbf98a543_0_1604"/>
          <p:cNvPicPr preferRelativeResize="0"/>
          <p:nvPr/>
        </p:nvPicPr>
        <p:blipFill rotWithShape="1">
          <a:blip r:embed="rId42">
            <a:alphaModFix/>
          </a:blip>
          <a:srcRect/>
          <a:stretch/>
        </p:blipFill>
        <p:spPr>
          <a:xfrm>
            <a:off x="6679355" y="6119691"/>
            <a:ext cx="1658832" cy="359219"/>
          </a:xfrm>
          <a:prstGeom prst="rect">
            <a:avLst/>
          </a:prstGeom>
          <a:noFill/>
          <a:ln>
            <a:noFill/>
          </a:ln>
        </p:spPr>
      </p:pic>
      <p:pic>
        <p:nvPicPr>
          <p:cNvPr id="1576" name="Google Shape;1576;g28cbf98a543_0_1604"/>
          <p:cNvPicPr preferRelativeResize="0"/>
          <p:nvPr/>
        </p:nvPicPr>
        <p:blipFill rotWithShape="1">
          <a:blip r:embed="rId43">
            <a:alphaModFix/>
          </a:blip>
          <a:srcRect l="36310" t="33210" r="36279" b="41125"/>
          <a:stretch/>
        </p:blipFill>
        <p:spPr>
          <a:xfrm>
            <a:off x="7057946" y="5594632"/>
            <a:ext cx="854462" cy="450101"/>
          </a:xfrm>
          <a:prstGeom prst="rect">
            <a:avLst/>
          </a:prstGeom>
          <a:noFill/>
          <a:ln>
            <a:noFill/>
          </a:ln>
        </p:spPr>
      </p:pic>
      <p:pic>
        <p:nvPicPr>
          <p:cNvPr id="1577" name="Google Shape;1577;g28cbf98a543_0_1604"/>
          <p:cNvPicPr preferRelativeResize="0"/>
          <p:nvPr/>
        </p:nvPicPr>
        <p:blipFill rotWithShape="1">
          <a:blip r:embed="rId44">
            <a:alphaModFix/>
          </a:blip>
          <a:srcRect t="29014" b="26188"/>
          <a:stretch/>
        </p:blipFill>
        <p:spPr>
          <a:xfrm>
            <a:off x="7331752" y="5013451"/>
            <a:ext cx="1040000" cy="465846"/>
          </a:xfrm>
          <a:prstGeom prst="rect">
            <a:avLst/>
          </a:prstGeom>
          <a:noFill/>
          <a:ln>
            <a:noFill/>
          </a:ln>
        </p:spPr>
      </p:pic>
      <p:pic>
        <p:nvPicPr>
          <p:cNvPr id="1578" name="Google Shape;1578;g28cbf98a543_0_1604"/>
          <p:cNvPicPr preferRelativeResize="0"/>
          <p:nvPr/>
        </p:nvPicPr>
        <p:blipFill rotWithShape="1">
          <a:blip r:embed="rId45">
            <a:alphaModFix/>
          </a:blip>
          <a:srcRect/>
          <a:stretch/>
        </p:blipFill>
        <p:spPr>
          <a:xfrm>
            <a:off x="7984025" y="5564367"/>
            <a:ext cx="1243832" cy="447771"/>
          </a:xfrm>
          <a:prstGeom prst="rect">
            <a:avLst/>
          </a:prstGeom>
          <a:noFill/>
          <a:ln>
            <a:noFill/>
          </a:ln>
        </p:spPr>
      </p:pic>
      <p:pic>
        <p:nvPicPr>
          <p:cNvPr id="1579" name="Google Shape;1579;g28cbf98a543_0_1604"/>
          <p:cNvPicPr preferRelativeResize="0"/>
          <p:nvPr/>
        </p:nvPicPr>
        <p:blipFill rotWithShape="1">
          <a:blip r:embed="rId46">
            <a:alphaModFix/>
          </a:blip>
          <a:srcRect/>
          <a:stretch/>
        </p:blipFill>
        <p:spPr>
          <a:xfrm>
            <a:off x="9979067" y="5456433"/>
            <a:ext cx="540600" cy="540600"/>
          </a:xfrm>
          <a:prstGeom prst="rect">
            <a:avLst/>
          </a:prstGeom>
          <a:noFill/>
          <a:ln>
            <a:noFill/>
          </a:ln>
        </p:spPr>
      </p:pic>
      <p:pic>
        <p:nvPicPr>
          <p:cNvPr id="1580" name="Google Shape;1580;g28cbf98a543_0_1604"/>
          <p:cNvPicPr preferRelativeResize="0"/>
          <p:nvPr/>
        </p:nvPicPr>
        <p:blipFill rotWithShape="1">
          <a:blip r:embed="rId47">
            <a:alphaModFix/>
          </a:blip>
          <a:srcRect/>
          <a:stretch/>
        </p:blipFill>
        <p:spPr>
          <a:xfrm>
            <a:off x="6562786" y="5003338"/>
            <a:ext cx="540600" cy="516309"/>
          </a:xfrm>
          <a:prstGeom prst="rect">
            <a:avLst/>
          </a:prstGeom>
          <a:noFill/>
          <a:ln>
            <a:noFill/>
          </a:ln>
        </p:spPr>
      </p:pic>
      <p:pic>
        <p:nvPicPr>
          <p:cNvPr id="1581" name="Google Shape;1581;g28cbf98a543_0_1604"/>
          <p:cNvPicPr preferRelativeResize="0"/>
          <p:nvPr/>
        </p:nvPicPr>
        <p:blipFill rotWithShape="1">
          <a:blip r:embed="rId48">
            <a:alphaModFix/>
          </a:blip>
          <a:srcRect/>
          <a:stretch/>
        </p:blipFill>
        <p:spPr>
          <a:xfrm>
            <a:off x="11231507" y="2408635"/>
            <a:ext cx="540599" cy="537398"/>
          </a:xfrm>
          <a:prstGeom prst="rect">
            <a:avLst/>
          </a:prstGeom>
          <a:noFill/>
          <a:ln>
            <a:noFill/>
          </a:ln>
        </p:spPr>
      </p:pic>
      <p:pic>
        <p:nvPicPr>
          <p:cNvPr id="1582" name="Google Shape;1582;g28cbf98a543_0_1604"/>
          <p:cNvPicPr preferRelativeResize="0"/>
          <p:nvPr/>
        </p:nvPicPr>
        <p:blipFill rotWithShape="1">
          <a:blip r:embed="rId49">
            <a:alphaModFix/>
          </a:blip>
          <a:srcRect t="32308" b="34450"/>
          <a:stretch/>
        </p:blipFill>
        <p:spPr>
          <a:xfrm>
            <a:off x="5583660" y="5594626"/>
            <a:ext cx="1243843" cy="413433"/>
          </a:xfrm>
          <a:prstGeom prst="rect">
            <a:avLst/>
          </a:prstGeom>
          <a:noFill/>
          <a:ln>
            <a:noFill/>
          </a:ln>
        </p:spPr>
      </p:pic>
      <p:pic>
        <p:nvPicPr>
          <p:cNvPr id="1583" name="Google Shape;1583;g28cbf98a543_0_1604"/>
          <p:cNvPicPr preferRelativeResize="0"/>
          <p:nvPr/>
        </p:nvPicPr>
        <p:blipFill rotWithShape="1">
          <a:blip r:embed="rId50">
            <a:alphaModFix/>
          </a:blip>
          <a:srcRect/>
          <a:stretch/>
        </p:blipFill>
        <p:spPr>
          <a:xfrm>
            <a:off x="8870530" y="2407237"/>
            <a:ext cx="761867" cy="765261"/>
          </a:xfrm>
          <a:prstGeom prst="rect">
            <a:avLst/>
          </a:prstGeom>
          <a:noFill/>
          <a:ln>
            <a:noFill/>
          </a:ln>
        </p:spPr>
      </p:pic>
      <p:pic>
        <p:nvPicPr>
          <p:cNvPr id="1584" name="Google Shape;1584;g28cbf98a543_0_1604"/>
          <p:cNvPicPr preferRelativeResize="0"/>
          <p:nvPr/>
        </p:nvPicPr>
        <p:blipFill rotWithShape="1">
          <a:blip r:embed="rId51">
            <a:alphaModFix/>
          </a:blip>
          <a:srcRect/>
          <a:stretch/>
        </p:blipFill>
        <p:spPr>
          <a:xfrm>
            <a:off x="5514467" y="3457134"/>
            <a:ext cx="1391072" cy="244700"/>
          </a:xfrm>
          <a:prstGeom prst="rect">
            <a:avLst/>
          </a:prstGeom>
          <a:noFill/>
          <a:ln>
            <a:noFill/>
          </a:ln>
        </p:spPr>
      </p:pic>
      <p:pic>
        <p:nvPicPr>
          <p:cNvPr id="1585" name="Google Shape;1585;g28cbf98a543_0_1604"/>
          <p:cNvPicPr preferRelativeResize="0"/>
          <p:nvPr/>
        </p:nvPicPr>
        <p:blipFill rotWithShape="1">
          <a:blip r:embed="rId52">
            <a:alphaModFix/>
          </a:blip>
          <a:srcRect l="11443" t="34227" r="10332" b="34227"/>
          <a:stretch/>
        </p:blipFill>
        <p:spPr>
          <a:xfrm>
            <a:off x="8338166" y="6097217"/>
            <a:ext cx="1783167" cy="359545"/>
          </a:xfrm>
          <a:prstGeom prst="rect">
            <a:avLst/>
          </a:prstGeom>
          <a:noFill/>
          <a:ln>
            <a:noFill/>
          </a:ln>
        </p:spPr>
      </p:pic>
      <p:pic>
        <p:nvPicPr>
          <p:cNvPr id="1586" name="Google Shape;1586;g28cbf98a543_0_1604"/>
          <p:cNvPicPr preferRelativeResize="0"/>
          <p:nvPr/>
        </p:nvPicPr>
        <p:blipFill rotWithShape="1">
          <a:blip r:embed="rId53">
            <a:alphaModFix/>
          </a:blip>
          <a:srcRect/>
          <a:stretch/>
        </p:blipFill>
        <p:spPr>
          <a:xfrm>
            <a:off x="10297404" y="3827943"/>
            <a:ext cx="665634" cy="665633"/>
          </a:xfrm>
          <a:prstGeom prst="rect">
            <a:avLst/>
          </a:prstGeom>
          <a:noFill/>
          <a:ln>
            <a:noFill/>
          </a:ln>
        </p:spPr>
      </p:pic>
      <p:pic>
        <p:nvPicPr>
          <p:cNvPr id="1587" name="Google Shape;1587;g28cbf98a543_0_1604"/>
          <p:cNvPicPr preferRelativeResize="0"/>
          <p:nvPr/>
        </p:nvPicPr>
        <p:blipFill rotWithShape="1">
          <a:blip r:embed="rId54">
            <a:alphaModFix/>
          </a:blip>
          <a:srcRect b="18896"/>
          <a:stretch/>
        </p:blipFill>
        <p:spPr>
          <a:xfrm>
            <a:off x="5636550" y="5995070"/>
            <a:ext cx="918900" cy="390029"/>
          </a:xfrm>
          <a:prstGeom prst="rect">
            <a:avLst/>
          </a:prstGeom>
          <a:noFill/>
          <a:ln>
            <a:noFill/>
          </a:ln>
        </p:spPr>
      </p:pic>
      <p:pic>
        <p:nvPicPr>
          <p:cNvPr id="1588" name="Google Shape;1588;g28cbf98a543_0_1604"/>
          <p:cNvPicPr preferRelativeResize="0"/>
          <p:nvPr/>
        </p:nvPicPr>
        <p:blipFill rotWithShape="1">
          <a:blip r:embed="rId55">
            <a:alphaModFix/>
          </a:blip>
          <a:srcRect/>
          <a:stretch/>
        </p:blipFill>
        <p:spPr>
          <a:xfrm>
            <a:off x="11013700" y="3904417"/>
            <a:ext cx="854477" cy="512686"/>
          </a:xfrm>
          <a:prstGeom prst="rect">
            <a:avLst/>
          </a:prstGeom>
          <a:noFill/>
          <a:ln w="25400" cap="flat" cmpd="sng">
            <a:solidFill>
              <a:srgbClr val="FFFFFF"/>
            </a:solidFill>
            <a:prstDash val="solid"/>
            <a:miter lim="8000"/>
            <a:headEnd type="none" w="sm" len="sm"/>
            <a:tailEnd type="none" w="sm" len="sm"/>
          </a:ln>
        </p:spPr>
      </p:pic>
      <p:pic>
        <p:nvPicPr>
          <p:cNvPr id="1589" name="Google Shape;1589;g28cbf98a543_0_1604"/>
          <p:cNvPicPr preferRelativeResize="0"/>
          <p:nvPr/>
        </p:nvPicPr>
        <p:blipFill rotWithShape="1">
          <a:blip r:embed="rId56">
            <a:alphaModFix/>
          </a:blip>
          <a:srcRect l="6655" t="24383" r="4130" b="28139"/>
          <a:stretch/>
        </p:blipFill>
        <p:spPr>
          <a:xfrm>
            <a:off x="10455625" y="4540471"/>
            <a:ext cx="1326326" cy="384604"/>
          </a:xfrm>
          <a:prstGeom prst="rect">
            <a:avLst/>
          </a:prstGeom>
          <a:noFill/>
          <a:ln>
            <a:noFill/>
          </a:ln>
        </p:spPr>
      </p:pic>
      <p:pic>
        <p:nvPicPr>
          <p:cNvPr id="1590" name="Google Shape;1590;g28cbf98a543_0_1604"/>
          <p:cNvPicPr preferRelativeResize="0"/>
          <p:nvPr/>
        </p:nvPicPr>
        <p:blipFill rotWithShape="1">
          <a:blip r:embed="rId57">
            <a:alphaModFix/>
          </a:blip>
          <a:srcRect/>
          <a:stretch/>
        </p:blipFill>
        <p:spPr>
          <a:xfrm>
            <a:off x="10798162" y="5456415"/>
            <a:ext cx="761900" cy="421340"/>
          </a:xfrm>
          <a:prstGeom prst="rect">
            <a:avLst/>
          </a:prstGeom>
          <a:noFill/>
          <a:ln w="25400" cap="flat" cmpd="sng">
            <a:solidFill>
              <a:srgbClr val="FFFFFF"/>
            </a:solidFill>
            <a:prstDash val="solid"/>
            <a:miter lim="8000"/>
            <a:headEnd type="none" w="sm" len="sm"/>
            <a:tailEnd type="none" w="sm" len="sm"/>
          </a:ln>
        </p:spPr>
      </p:pic>
      <p:pic>
        <p:nvPicPr>
          <p:cNvPr id="1591" name="Google Shape;1591;g28cbf98a543_0_1604"/>
          <p:cNvPicPr preferRelativeResize="0"/>
          <p:nvPr/>
        </p:nvPicPr>
        <p:blipFill rotWithShape="1">
          <a:blip r:embed="rId58">
            <a:alphaModFix/>
          </a:blip>
          <a:srcRect b="15718"/>
          <a:stretch/>
        </p:blipFill>
        <p:spPr>
          <a:xfrm>
            <a:off x="10014275" y="6059750"/>
            <a:ext cx="854426" cy="390025"/>
          </a:xfrm>
          <a:prstGeom prst="rect">
            <a:avLst/>
          </a:prstGeom>
          <a:noFill/>
          <a:ln w="25400" cap="flat" cmpd="sng">
            <a:solidFill>
              <a:srgbClr val="FFFFFF"/>
            </a:solidFill>
            <a:prstDash val="solid"/>
            <a:miter lim="8000"/>
            <a:headEnd type="none" w="sm" len="sm"/>
            <a:tailEnd type="none" w="sm" len="sm"/>
          </a:ln>
        </p:spPr>
      </p:pic>
      <p:pic>
        <p:nvPicPr>
          <p:cNvPr id="1592" name="Google Shape;1592;g28cbf98a543_0_1604"/>
          <p:cNvPicPr preferRelativeResize="0"/>
          <p:nvPr/>
        </p:nvPicPr>
        <p:blipFill rotWithShape="1">
          <a:blip r:embed="rId59">
            <a:alphaModFix/>
          </a:blip>
          <a:srcRect t="17243" b="11265"/>
          <a:stretch/>
        </p:blipFill>
        <p:spPr>
          <a:xfrm>
            <a:off x="10875175" y="5940475"/>
            <a:ext cx="717115" cy="512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7"/>
        <p:cNvGrpSpPr/>
        <p:nvPr/>
      </p:nvGrpSpPr>
      <p:grpSpPr>
        <a:xfrm>
          <a:off x="0" y="0"/>
          <a:ext cx="0" cy="0"/>
          <a:chOff x="0" y="0"/>
          <a:chExt cx="0" cy="0"/>
        </a:xfrm>
      </p:grpSpPr>
      <p:pic>
        <p:nvPicPr>
          <p:cNvPr id="1600" name="Google Shape;1600;g2971542c58f_0_13"/>
          <p:cNvPicPr preferRelativeResize="0"/>
          <p:nvPr/>
        </p:nvPicPr>
        <p:blipFill rotWithShape="1">
          <a:blip r:embed="rId3">
            <a:alphaModFix/>
          </a:blip>
          <a:srcRect t="10124" b="11157"/>
          <a:stretch/>
        </p:blipFill>
        <p:spPr>
          <a:xfrm>
            <a:off x="1428750" y="1516799"/>
            <a:ext cx="9315450" cy="4678261"/>
          </a:xfrm>
          <a:prstGeom prst="rect">
            <a:avLst/>
          </a:prstGeom>
          <a:noFill/>
          <a:ln>
            <a:noFill/>
          </a:ln>
        </p:spPr>
      </p:pic>
      <p:pic>
        <p:nvPicPr>
          <p:cNvPr id="1601" name="Google Shape;1601;g2971542c58f_0_13"/>
          <p:cNvPicPr preferRelativeResize="0"/>
          <p:nvPr/>
        </p:nvPicPr>
        <p:blipFill rotWithShape="1">
          <a:blip r:embed="rId4">
            <a:alphaModFix/>
          </a:blip>
          <a:srcRect/>
          <a:stretch/>
        </p:blipFill>
        <p:spPr>
          <a:xfrm rot="10800000" flipH="1">
            <a:off x="273250" y="273296"/>
            <a:ext cx="4612175" cy="445550"/>
          </a:xfrm>
          <a:prstGeom prst="rect">
            <a:avLst/>
          </a:prstGeom>
          <a:noFill/>
          <a:ln>
            <a:noFill/>
          </a:ln>
        </p:spPr>
      </p:pic>
      <p:sp>
        <p:nvSpPr>
          <p:cNvPr id="1602" name="Google Shape;1602;g2971542c58f_0_13"/>
          <p:cNvSpPr txBox="1"/>
          <p:nvPr/>
        </p:nvSpPr>
        <p:spPr>
          <a:xfrm>
            <a:off x="419590" y="825473"/>
            <a:ext cx="8691300" cy="58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US" sz="3000" b="1" dirty="0">
                <a:solidFill>
                  <a:srgbClr val="2E75B5"/>
                </a:solidFill>
                <a:latin typeface="Roboto"/>
                <a:ea typeface="Roboto"/>
                <a:cs typeface="Roboto"/>
                <a:sym typeface="Roboto"/>
              </a:rPr>
              <a:t>Growing Pipeline of Blue Startups Globally</a:t>
            </a:r>
            <a:endParaRPr sz="2300" b="0" i="0" u="none" strike="noStrike" cap="none" dirty="0">
              <a:solidFill>
                <a:srgbClr val="000000"/>
              </a:solidFill>
              <a:latin typeface="Arial"/>
              <a:ea typeface="Arial"/>
              <a:cs typeface="Arial"/>
              <a:sym typeface="Arial"/>
            </a:endParaRPr>
          </a:p>
        </p:txBody>
      </p:sp>
      <p:pic>
        <p:nvPicPr>
          <p:cNvPr id="1603" name="Google Shape;1603;g2971542c58f_0_13"/>
          <p:cNvPicPr preferRelativeResize="0"/>
          <p:nvPr/>
        </p:nvPicPr>
        <p:blipFill rotWithShape="1">
          <a:blip r:embed="rId5">
            <a:alphaModFix/>
          </a:blip>
          <a:srcRect/>
          <a:stretch/>
        </p:blipFill>
        <p:spPr>
          <a:xfrm>
            <a:off x="10976975" y="5966525"/>
            <a:ext cx="938827" cy="640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8"/>
        <p:cNvGrpSpPr/>
        <p:nvPr/>
      </p:nvGrpSpPr>
      <p:grpSpPr>
        <a:xfrm>
          <a:off x="0" y="0"/>
          <a:ext cx="0" cy="0"/>
          <a:chOff x="0" y="0"/>
          <a:chExt cx="0" cy="0"/>
        </a:xfrm>
      </p:grpSpPr>
      <p:pic>
        <p:nvPicPr>
          <p:cNvPr id="1611" name="Google Shape;1611;g2971542c58f_0_445"/>
          <p:cNvPicPr preferRelativeResize="0"/>
          <p:nvPr/>
        </p:nvPicPr>
        <p:blipFill rotWithShape="1">
          <a:blip r:embed="rId3">
            <a:alphaModFix/>
          </a:blip>
          <a:srcRect t="12998" b="9247"/>
          <a:stretch/>
        </p:blipFill>
        <p:spPr>
          <a:xfrm>
            <a:off x="1405890" y="1534458"/>
            <a:ext cx="9441180" cy="4649171"/>
          </a:xfrm>
          <a:prstGeom prst="rect">
            <a:avLst/>
          </a:prstGeom>
          <a:noFill/>
          <a:ln>
            <a:noFill/>
          </a:ln>
        </p:spPr>
      </p:pic>
      <p:pic>
        <p:nvPicPr>
          <p:cNvPr id="1612" name="Google Shape;1612;g2971542c58f_0_445"/>
          <p:cNvPicPr preferRelativeResize="0"/>
          <p:nvPr/>
        </p:nvPicPr>
        <p:blipFill rotWithShape="1">
          <a:blip r:embed="rId4">
            <a:alphaModFix/>
          </a:blip>
          <a:srcRect/>
          <a:stretch/>
        </p:blipFill>
        <p:spPr>
          <a:xfrm rot="10800000" flipH="1">
            <a:off x="273250" y="273296"/>
            <a:ext cx="4612175" cy="445550"/>
          </a:xfrm>
          <a:prstGeom prst="rect">
            <a:avLst/>
          </a:prstGeom>
          <a:noFill/>
          <a:ln>
            <a:noFill/>
          </a:ln>
        </p:spPr>
      </p:pic>
      <p:sp>
        <p:nvSpPr>
          <p:cNvPr id="1613" name="Google Shape;1613;g2971542c58f_0_445"/>
          <p:cNvSpPr txBox="1"/>
          <p:nvPr/>
        </p:nvSpPr>
        <p:spPr>
          <a:xfrm>
            <a:off x="453880" y="834303"/>
            <a:ext cx="8691300" cy="58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US" sz="3000" b="1" dirty="0">
                <a:solidFill>
                  <a:srgbClr val="2E75B5"/>
                </a:solidFill>
                <a:latin typeface="Roboto"/>
                <a:ea typeface="Roboto"/>
                <a:cs typeface="Roboto"/>
                <a:sym typeface="Roboto"/>
              </a:rPr>
              <a:t>Growing Capital Investments</a:t>
            </a:r>
            <a:endParaRPr sz="2300" b="0" i="0" u="none" strike="noStrike" cap="none" dirty="0">
              <a:solidFill>
                <a:srgbClr val="000000"/>
              </a:solidFill>
              <a:latin typeface="Arial"/>
              <a:ea typeface="Arial"/>
              <a:cs typeface="Arial"/>
              <a:sym typeface="Arial"/>
            </a:endParaRPr>
          </a:p>
        </p:txBody>
      </p:sp>
      <p:pic>
        <p:nvPicPr>
          <p:cNvPr id="1614" name="Google Shape;1614;g2971542c58f_0_445"/>
          <p:cNvPicPr preferRelativeResize="0"/>
          <p:nvPr/>
        </p:nvPicPr>
        <p:blipFill rotWithShape="1">
          <a:blip r:embed="rId5">
            <a:alphaModFix/>
          </a:blip>
          <a:srcRect/>
          <a:stretch/>
        </p:blipFill>
        <p:spPr>
          <a:xfrm>
            <a:off x="10976975" y="5966525"/>
            <a:ext cx="938827" cy="640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37"/>
        <p:cNvGrpSpPr/>
        <p:nvPr/>
      </p:nvGrpSpPr>
      <p:grpSpPr>
        <a:xfrm>
          <a:off x="0" y="0"/>
          <a:ext cx="0" cy="0"/>
          <a:chOff x="0" y="0"/>
          <a:chExt cx="0" cy="0"/>
        </a:xfrm>
      </p:grpSpPr>
      <p:pic>
        <p:nvPicPr>
          <p:cNvPr id="1138" name="Google Shape;1138;g24f9bd8bf3e_2_115"/>
          <p:cNvPicPr preferRelativeResize="0"/>
          <p:nvPr/>
        </p:nvPicPr>
        <p:blipFill rotWithShape="1">
          <a:blip r:embed="rId3">
            <a:alphaModFix amt="65000"/>
          </a:blip>
          <a:srcRect/>
          <a:stretch/>
        </p:blipFill>
        <p:spPr>
          <a:xfrm>
            <a:off x="5567" y="0"/>
            <a:ext cx="12192000" cy="6863046"/>
          </a:xfrm>
          <a:prstGeom prst="rect">
            <a:avLst/>
          </a:prstGeom>
          <a:noFill/>
          <a:ln>
            <a:noFill/>
          </a:ln>
        </p:spPr>
      </p:pic>
      <p:sp>
        <p:nvSpPr>
          <p:cNvPr id="1139" name="Google Shape;1139;g24f9bd8bf3e_2_115"/>
          <p:cNvSpPr txBox="1">
            <a:spLocks noGrp="1"/>
          </p:cNvSpPr>
          <p:nvPr>
            <p:ph type="ctrTitle"/>
          </p:nvPr>
        </p:nvSpPr>
        <p:spPr>
          <a:xfrm>
            <a:off x="7587033" y="574200"/>
            <a:ext cx="4346700" cy="5059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300"/>
              <a:buNone/>
            </a:pPr>
            <a:r>
              <a:rPr lang="en-US" sz="4000">
                <a:solidFill>
                  <a:schemeClr val="lt1"/>
                </a:solidFill>
              </a:rPr>
              <a:t>The OECD projects the </a:t>
            </a:r>
            <a:r>
              <a:rPr lang="en-US" sz="4000">
                <a:solidFill>
                  <a:srgbClr val="00FFFF"/>
                </a:solidFill>
              </a:rPr>
              <a:t>doubling of the ocean economy </a:t>
            </a:r>
            <a:r>
              <a:rPr lang="en-US" sz="4000">
                <a:solidFill>
                  <a:schemeClr val="lt1"/>
                </a:solidFill>
              </a:rPr>
              <a:t>from 2010 to 2030, to reach</a:t>
            </a:r>
            <a:r>
              <a:rPr lang="en-US" sz="4000">
                <a:solidFill>
                  <a:srgbClr val="00FFFF"/>
                </a:solidFill>
              </a:rPr>
              <a:t> USD 3 trillion </a:t>
            </a:r>
            <a:r>
              <a:rPr lang="en-US" sz="4000">
                <a:solidFill>
                  <a:schemeClr val="lt1"/>
                </a:solidFill>
              </a:rPr>
              <a:t>and employ</a:t>
            </a:r>
            <a:r>
              <a:rPr lang="en-US" sz="4000">
                <a:solidFill>
                  <a:srgbClr val="00FFFF"/>
                </a:solidFill>
              </a:rPr>
              <a:t> 40 million </a:t>
            </a:r>
            <a:r>
              <a:rPr lang="en-US" sz="4000">
                <a:solidFill>
                  <a:schemeClr val="lt1"/>
                </a:solidFill>
              </a:rPr>
              <a:t>people</a:t>
            </a:r>
            <a:endParaRPr sz="4000">
              <a:solidFill>
                <a:schemeClr val="lt1"/>
              </a:solidFill>
            </a:endParaRPr>
          </a:p>
        </p:txBody>
      </p:sp>
      <p:sp>
        <p:nvSpPr>
          <p:cNvPr id="1140" name="Google Shape;1140;g24f9bd8bf3e_2_115"/>
          <p:cNvSpPr txBox="1">
            <a:spLocks noGrp="1"/>
          </p:cNvSpPr>
          <p:nvPr>
            <p:ph type="subTitle" idx="1"/>
          </p:nvPr>
        </p:nvSpPr>
        <p:spPr>
          <a:xfrm>
            <a:off x="729033" y="449133"/>
            <a:ext cx="6753900" cy="1056900"/>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SzPts val="1200"/>
              <a:buNone/>
            </a:pPr>
            <a:r>
              <a:rPr lang="en-US" sz="4100" b="1">
                <a:solidFill>
                  <a:schemeClr val="lt1"/>
                </a:solidFill>
              </a:rPr>
              <a:t>Global Value Added in the Ocean Economy</a:t>
            </a:r>
            <a:endParaRPr sz="4100" b="1">
              <a:solidFill>
                <a:schemeClr val="lt1"/>
              </a:solidFill>
            </a:endParaRPr>
          </a:p>
        </p:txBody>
      </p:sp>
      <p:pic>
        <p:nvPicPr>
          <p:cNvPr id="1141" name="Google Shape;1141;g24f9bd8bf3e_2_115"/>
          <p:cNvPicPr preferRelativeResize="0"/>
          <p:nvPr/>
        </p:nvPicPr>
        <p:blipFill rotWithShape="1">
          <a:blip r:embed="rId4">
            <a:alphaModFix amt="65000"/>
          </a:blip>
          <a:srcRect/>
          <a:stretch/>
        </p:blipFill>
        <p:spPr>
          <a:xfrm>
            <a:off x="593967" y="5320733"/>
            <a:ext cx="2957700" cy="760800"/>
          </a:xfrm>
          <a:prstGeom prst="round2SameRect">
            <a:avLst>
              <a:gd name="adj1" fmla="val 16667"/>
              <a:gd name="adj2" fmla="val 0"/>
            </a:avLst>
          </a:prstGeom>
          <a:noFill/>
          <a:ln>
            <a:noFill/>
          </a:ln>
        </p:spPr>
      </p:pic>
      <p:pic>
        <p:nvPicPr>
          <p:cNvPr id="1142" name="Google Shape;1142;g24f9bd8bf3e_2_115"/>
          <p:cNvPicPr preferRelativeResize="0"/>
          <p:nvPr/>
        </p:nvPicPr>
        <p:blipFill rotWithShape="1">
          <a:blip r:embed="rId4">
            <a:alphaModFix amt="65000"/>
          </a:blip>
          <a:srcRect/>
          <a:stretch/>
        </p:blipFill>
        <p:spPr>
          <a:xfrm>
            <a:off x="3920700" y="3852500"/>
            <a:ext cx="2957700" cy="2229300"/>
          </a:xfrm>
          <a:prstGeom prst="round2SameRect">
            <a:avLst>
              <a:gd name="adj1" fmla="val 16667"/>
              <a:gd name="adj2" fmla="val 0"/>
            </a:avLst>
          </a:prstGeom>
          <a:noFill/>
          <a:ln>
            <a:noFill/>
          </a:ln>
        </p:spPr>
      </p:pic>
      <p:sp>
        <p:nvSpPr>
          <p:cNvPr id="1143" name="Google Shape;1143;g24f9bd8bf3e_2_115"/>
          <p:cNvSpPr/>
          <p:nvPr/>
        </p:nvSpPr>
        <p:spPr>
          <a:xfrm>
            <a:off x="1397400" y="3659200"/>
            <a:ext cx="1132800" cy="1056900"/>
          </a:xfrm>
          <a:prstGeom prst="ellipse">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g24f9bd8bf3e_2_115"/>
          <p:cNvSpPr txBox="1"/>
          <p:nvPr/>
        </p:nvSpPr>
        <p:spPr>
          <a:xfrm>
            <a:off x="1397400" y="3736200"/>
            <a:ext cx="11328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000" b="1" i="0" u="none" strike="noStrike" cap="none" dirty="0">
                <a:solidFill>
                  <a:srgbClr val="00FFFF"/>
                </a:solidFill>
                <a:latin typeface="Arial"/>
                <a:ea typeface="Arial"/>
                <a:cs typeface="Arial"/>
                <a:sym typeface="Arial"/>
              </a:rPr>
              <a:t>$1.5 Trillion</a:t>
            </a:r>
            <a:endParaRPr sz="2000" b="1" i="0" u="none" strike="noStrike" cap="none" dirty="0">
              <a:solidFill>
                <a:srgbClr val="00FFFF"/>
              </a:solidFill>
              <a:latin typeface="Arial"/>
              <a:ea typeface="Arial"/>
              <a:cs typeface="Arial"/>
              <a:sym typeface="Arial"/>
            </a:endParaRPr>
          </a:p>
        </p:txBody>
      </p:sp>
      <p:sp>
        <p:nvSpPr>
          <p:cNvPr id="1145" name="Google Shape;1145;g24f9bd8bf3e_2_115"/>
          <p:cNvSpPr/>
          <p:nvPr/>
        </p:nvSpPr>
        <p:spPr>
          <a:xfrm>
            <a:off x="4833100" y="2372200"/>
            <a:ext cx="1132800" cy="1056900"/>
          </a:xfrm>
          <a:prstGeom prst="ellipse">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g24f9bd8bf3e_2_115"/>
          <p:cNvSpPr txBox="1"/>
          <p:nvPr/>
        </p:nvSpPr>
        <p:spPr>
          <a:xfrm>
            <a:off x="4833100" y="2449200"/>
            <a:ext cx="11328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000" b="1" i="0" u="none" strike="noStrike" cap="none" dirty="0">
                <a:solidFill>
                  <a:srgbClr val="00FFFF"/>
                </a:solidFill>
                <a:latin typeface="Arial"/>
                <a:ea typeface="Arial"/>
                <a:cs typeface="Arial"/>
                <a:sym typeface="Arial"/>
              </a:rPr>
              <a:t>$3</a:t>
            </a:r>
            <a:endParaRPr sz="2000" b="1" i="0" u="none" strike="noStrike" cap="none" dirty="0">
              <a:solidFill>
                <a:srgbClr val="00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000" b="1" i="0" u="none" strike="noStrike" cap="none" dirty="0">
                <a:solidFill>
                  <a:srgbClr val="00FFFF"/>
                </a:solidFill>
                <a:latin typeface="Arial"/>
                <a:ea typeface="Arial"/>
                <a:cs typeface="Arial"/>
                <a:sym typeface="Arial"/>
              </a:rPr>
              <a:t>Trillion</a:t>
            </a:r>
            <a:endParaRPr sz="2000" b="1" i="0" u="none" strike="noStrike" cap="none" dirty="0">
              <a:solidFill>
                <a:srgbClr val="00FFFF"/>
              </a:solidFill>
              <a:latin typeface="Arial"/>
              <a:ea typeface="Arial"/>
              <a:cs typeface="Arial"/>
              <a:sym typeface="Arial"/>
            </a:endParaRPr>
          </a:p>
        </p:txBody>
      </p:sp>
      <p:sp>
        <p:nvSpPr>
          <p:cNvPr id="1147" name="Google Shape;1147;g24f9bd8bf3e_2_115"/>
          <p:cNvSpPr txBox="1"/>
          <p:nvPr/>
        </p:nvSpPr>
        <p:spPr>
          <a:xfrm>
            <a:off x="959400" y="6170333"/>
            <a:ext cx="2008800" cy="6003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FFFF"/>
                </a:solidFill>
                <a:latin typeface="Arial"/>
                <a:ea typeface="Arial"/>
                <a:cs typeface="Arial"/>
                <a:sym typeface="Arial"/>
              </a:rPr>
              <a:t>2010</a:t>
            </a:r>
            <a:endParaRPr sz="2300" b="1" i="0" u="none" strike="noStrike" cap="none">
              <a:solidFill>
                <a:srgbClr val="00FFFF"/>
              </a:solidFill>
              <a:latin typeface="Arial"/>
              <a:ea typeface="Arial"/>
              <a:cs typeface="Arial"/>
              <a:sym typeface="Arial"/>
            </a:endParaRPr>
          </a:p>
        </p:txBody>
      </p:sp>
      <p:sp>
        <p:nvSpPr>
          <p:cNvPr id="1148" name="Google Shape;1148;g24f9bd8bf3e_2_115"/>
          <p:cNvSpPr txBox="1"/>
          <p:nvPr/>
        </p:nvSpPr>
        <p:spPr>
          <a:xfrm>
            <a:off x="4395100" y="6081533"/>
            <a:ext cx="2008800" cy="6003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FFFF"/>
                </a:solidFill>
                <a:latin typeface="Arial"/>
                <a:ea typeface="Arial"/>
                <a:cs typeface="Arial"/>
                <a:sym typeface="Arial"/>
              </a:rPr>
              <a:t>2030</a:t>
            </a:r>
            <a:endParaRPr sz="2300" b="1" i="0" u="none" strike="noStrike" cap="none">
              <a:solidFill>
                <a:srgbClr val="00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9"/>
        <p:cNvGrpSpPr/>
        <p:nvPr/>
      </p:nvGrpSpPr>
      <p:grpSpPr>
        <a:xfrm>
          <a:off x="0" y="0"/>
          <a:ext cx="0" cy="0"/>
          <a:chOff x="0" y="0"/>
          <a:chExt cx="0" cy="0"/>
        </a:xfrm>
      </p:grpSpPr>
      <p:pic>
        <p:nvPicPr>
          <p:cNvPr id="1621" name="Google Shape;1621;g2971542c58f_0_451"/>
          <p:cNvPicPr preferRelativeResize="0"/>
          <p:nvPr/>
        </p:nvPicPr>
        <p:blipFill rotWithShape="1">
          <a:blip r:embed="rId3">
            <a:alphaModFix/>
          </a:blip>
          <a:srcRect t="17152" b="11628"/>
          <a:stretch/>
        </p:blipFill>
        <p:spPr>
          <a:xfrm>
            <a:off x="1485899" y="1568725"/>
            <a:ext cx="9235441" cy="4649195"/>
          </a:xfrm>
          <a:prstGeom prst="rect">
            <a:avLst/>
          </a:prstGeom>
          <a:noFill/>
          <a:ln>
            <a:noFill/>
          </a:ln>
        </p:spPr>
      </p:pic>
      <p:pic>
        <p:nvPicPr>
          <p:cNvPr id="1622" name="Google Shape;1622;g2971542c58f_0_451"/>
          <p:cNvPicPr preferRelativeResize="0"/>
          <p:nvPr/>
        </p:nvPicPr>
        <p:blipFill rotWithShape="1">
          <a:blip r:embed="rId4">
            <a:alphaModFix/>
          </a:blip>
          <a:srcRect/>
          <a:stretch/>
        </p:blipFill>
        <p:spPr>
          <a:xfrm rot="10800000" flipH="1">
            <a:off x="273250" y="273296"/>
            <a:ext cx="4612175" cy="445550"/>
          </a:xfrm>
          <a:prstGeom prst="rect">
            <a:avLst/>
          </a:prstGeom>
          <a:noFill/>
          <a:ln>
            <a:noFill/>
          </a:ln>
        </p:spPr>
      </p:pic>
      <p:sp>
        <p:nvSpPr>
          <p:cNvPr id="1623" name="Google Shape;1623;g2971542c58f_0_451"/>
          <p:cNvSpPr txBox="1"/>
          <p:nvPr/>
        </p:nvSpPr>
        <p:spPr>
          <a:xfrm>
            <a:off x="442450" y="851436"/>
            <a:ext cx="8691300" cy="58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US" sz="3000" b="1" dirty="0">
                <a:solidFill>
                  <a:srgbClr val="2E75B5"/>
                </a:solidFill>
                <a:latin typeface="Roboto"/>
                <a:ea typeface="Roboto"/>
                <a:cs typeface="Roboto"/>
                <a:sym typeface="Roboto"/>
              </a:rPr>
              <a:t>Growing Global Ecosystem</a:t>
            </a:r>
            <a:endParaRPr sz="2300" b="0" i="0" u="none" strike="noStrike" cap="none" dirty="0">
              <a:solidFill>
                <a:srgbClr val="000000"/>
              </a:solidFill>
              <a:latin typeface="Arial"/>
              <a:ea typeface="Arial"/>
              <a:cs typeface="Arial"/>
              <a:sym typeface="Arial"/>
            </a:endParaRPr>
          </a:p>
        </p:txBody>
      </p:sp>
      <p:pic>
        <p:nvPicPr>
          <p:cNvPr id="1624" name="Google Shape;1624;g2971542c58f_0_451"/>
          <p:cNvPicPr preferRelativeResize="0"/>
          <p:nvPr/>
        </p:nvPicPr>
        <p:blipFill rotWithShape="1">
          <a:blip r:embed="rId5">
            <a:alphaModFix/>
          </a:blip>
          <a:srcRect/>
          <a:stretch/>
        </p:blipFill>
        <p:spPr>
          <a:xfrm>
            <a:off x="10976975" y="5966525"/>
            <a:ext cx="938827" cy="640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8"/>
        <p:cNvGrpSpPr/>
        <p:nvPr/>
      </p:nvGrpSpPr>
      <p:grpSpPr>
        <a:xfrm>
          <a:off x="0" y="0"/>
          <a:ext cx="0" cy="0"/>
          <a:chOff x="0" y="0"/>
          <a:chExt cx="0" cy="0"/>
        </a:xfrm>
      </p:grpSpPr>
      <p:grpSp>
        <p:nvGrpSpPr>
          <p:cNvPr id="1629" name="Google Shape;1629;g28cbf98a543_0_3665"/>
          <p:cNvGrpSpPr/>
          <p:nvPr/>
        </p:nvGrpSpPr>
        <p:grpSpPr>
          <a:xfrm>
            <a:off x="159165" y="2231243"/>
            <a:ext cx="3125179" cy="3220292"/>
            <a:chOff x="1307164" y="2324101"/>
            <a:chExt cx="3009900" cy="3009900"/>
          </a:xfrm>
        </p:grpSpPr>
        <p:sp>
          <p:nvSpPr>
            <p:cNvPr id="1630" name="Google Shape;1630;g28cbf98a543_0_3665"/>
            <p:cNvSpPr/>
            <p:nvPr/>
          </p:nvSpPr>
          <p:spPr>
            <a:xfrm>
              <a:off x="1307164" y="2324101"/>
              <a:ext cx="3009900" cy="3009900"/>
            </a:xfrm>
            <a:prstGeom prst="ellipse">
              <a:avLst/>
            </a:prstGeom>
            <a:solidFill>
              <a:schemeClr val="lt1"/>
            </a:solidFill>
            <a:ln>
              <a:noFill/>
            </a:ln>
            <a:effectLst>
              <a:outerShdw blurRad="571500" dist="393700" dir="2700000" sx="96000" sy="96000" algn="br" rotWithShape="0">
                <a:srgbClr val="0C0C0C">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sp>
          <p:nvSpPr>
            <p:cNvPr id="1631" name="Google Shape;1631;g28cbf98a543_0_3665"/>
            <p:cNvSpPr/>
            <p:nvPr/>
          </p:nvSpPr>
          <p:spPr>
            <a:xfrm>
              <a:off x="1307164" y="2324101"/>
              <a:ext cx="3009900" cy="3009900"/>
            </a:xfrm>
            <a:prstGeom prst="ellipse">
              <a:avLst/>
            </a:prstGeom>
            <a:solidFill>
              <a:schemeClr val="lt1"/>
            </a:solidFill>
            <a:ln>
              <a:noFill/>
            </a:ln>
            <a:effectLst>
              <a:outerShdw blurRad="254000" dist="228600" dir="13500000" sx="98000" sy="98000" algn="br" rotWithShape="0">
                <a:schemeClr val="lt1">
                  <a:alpha val="4901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sp>
        <p:nvSpPr>
          <p:cNvPr id="1632" name="Google Shape;1632;g28cbf98a543_0_3665"/>
          <p:cNvSpPr/>
          <p:nvPr/>
        </p:nvSpPr>
        <p:spPr>
          <a:xfrm>
            <a:off x="290208" y="2366261"/>
            <a:ext cx="2861700" cy="2949300"/>
          </a:xfrm>
          <a:prstGeom prst="ellipse">
            <a:avLst/>
          </a:prstGeom>
          <a:solidFill>
            <a:srgbClr val="0060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sp>
        <p:nvSpPr>
          <p:cNvPr id="1633" name="Google Shape;1633;g28cbf98a543_0_3665"/>
          <p:cNvSpPr/>
          <p:nvPr/>
        </p:nvSpPr>
        <p:spPr>
          <a:xfrm>
            <a:off x="653332" y="2740460"/>
            <a:ext cx="2136000" cy="2201100"/>
          </a:xfrm>
          <a:prstGeom prst="ellipse">
            <a:avLst/>
          </a:prstGeom>
          <a:solidFill>
            <a:schemeClr val="lt2"/>
          </a:solidFill>
          <a:ln>
            <a:noFill/>
          </a:ln>
          <a:effectLst>
            <a:outerShdw blurRad="406400" dist="228600" dir="2700000" sx="96000" sy="96000" algn="br" rotWithShape="0">
              <a:srgbClr val="0C0C0C">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nvGrpSpPr>
          <p:cNvPr id="1634" name="Google Shape;1634;g28cbf98a543_0_3665"/>
          <p:cNvGrpSpPr/>
          <p:nvPr/>
        </p:nvGrpSpPr>
        <p:grpSpPr>
          <a:xfrm>
            <a:off x="4529462" y="2513128"/>
            <a:ext cx="3125179" cy="3220292"/>
            <a:chOff x="1307164" y="2324101"/>
            <a:chExt cx="3009900" cy="3009900"/>
          </a:xfrm>
        </p:grpSpPr>
        <p:sp>
          <p:nvSpPr>
            <p:cNvPr id="1635" name="Google Shape;1635;g28cbf98a543_0_3665"/>
            <p:cNvSpPr/>
            <p:nvPr/>
          </p:nvSpPr>
          <p:spPr>
            <a:xfrm>
              <a:off x="1307164" y="2324101"/>
              <a:ext cx="3009900" cy="3009900"/>
            </a:xfrm>
            <a:prstGeom prst="ellipse">
              <a:avLst/>
            </a:prstGeom>
            <a:solidFill>
              <a:schemeClr val="lt1"/>
            </a:solidFill>
            <a:ln>
              <a:noFill/>
            </a:ln>
            <a:effectLst>
              <a:outerShdw blurRad="571500" dist="393700" dir="2700000" sx="96000" sy="96000" algn="br" rotWithShape="0">
                <a:srgbClr val="0C0C0C">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sp>
          <p:nvSpPr>
            <p:cNvPr id="1636" name="Google Shape;1636;g28cbf98a543_0_3665"/>
            <p:cNvSpPr/>
            <p:nvPr/>
          </p:nvSpPr>
          <p:spPr>
            <a:xfrm>
              <a:off x="1307164" y="2324101"/>
              <a:ext cx="3009900" cy="3009900"/>
            </a:xfrm>
            <a:prstGeom prst="ellipse">
              <a:avLst/>
            </a:prstGeom>
            <a:solidFill>
              <a:schemeClr val="lt1"/>
            </a:solidFill>
            <a:ln>
              <a:noFill/>
            </a:ln>
            <a:effectLst>
              <a:outerShdw blurRad="254000" dist="228600" dir="13500000" sx="98000" sy="98000" algn="br" rotWithShape="0">
                <a:schemeClr val="lt1">
                  <a:alpha val="4901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sp>
        <p:nvSpPr>
          <p:cNvPr id="1637" name="Google Shape;1637;g28cbf98a543_0_3665"/>
          <p:cNvSpPr/>
          <p:nvPr/>
        </p:nvSpPr>
        <p:spPr>
          <a:xfrm>
            <a:off x="4660506" y="2648147"/>
            <a:ext cx="2861700" cy="2949300"/>
          </a:xfrm>
          <a:prstGeom prst="ellipse">
            <a:avLst/>
          </a:prstGeom>
          <a:solidFill>
            <a:srgbClr val="0060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nvGrpSpPr>
          <p:cNvPr id="1638" name="Google Shape;1638;g28cbf98a543_0_3665"/>
          <p:cNvGrpSpPr/>
          <p:nvPr/>
        </p:nvGrpSpPr>
        <p:grpSpPr>
          <a:xfrm>
            <a:off x="5023949" y="3022622"/>
            <a:ext cx="2136198" cy="2201212"/>
            <a:chOff x="1783413" y="2400302"/>
            <a:chExt cx="2057400" cy="2057400"/>
          </a:xfrm>
        </p:grpSpPr>
        <p:sp>
          <p:nvSpPr>
            <p:cNvPr id="1639" name="Google Shape;1639;g28cbf98a543_0_3665"/>
            <p:cNvSpPr/>
            <p:nvPr/>
          </p:nvSpPr>
          <p:spPr>
            <a:xfrm>
              <a:off x="1783413" y="2400302"/>
              <a:ext cx="2057400" cy="2057400"/>
            </a:xfrm>
            <a:prstGeom prst="ellipse">
              <a:avLst/>
            </a:prstGeom>
            <a:solidFill>
              <a:schemeClr val="lt2"/>
            </a:solidFill>
            <a:ln>
              <a:noFill/>
            </a:ln>
            <a:effectLst>
              <a:outerShdw blurRad="406400" dist="228600" dir="2700000" sx="96000" sy="96000" algn="br" rotWithShape="0">
                <a:srgbClr val="0C0C0C">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sp>
          <p:nvSpPr>
            <p:cNvPr id="1640" name="Google Shape;1640;g28cbf98a543_0_3665"/>
            <p:cNvSpPr/>
            <p:nvPr/>
          </p:nvSpPr>
          <p:spPr>
            <a:xfrm>
              <a:off x="1783413" y="2400302"/>
              <a:ext cx="2057400" cy="2057400"/>
            </a:xfrm>
            <a:prstGeom prst="ellipse">
              <a:avLst/>
            </a:prstGeom>
            <a:solidFill>
              <a:schemeClr val="lt2"/>
            </a:solidFill>
            <a:ln>
              <a:noFill/>
            </a:ln>
            <a:effectLst>
              <a:outerShdw blurRad="254000" dist="190500" dir="13500000" sx="98000" sy="98000" algn="br" rotWithShape="0">
                <a:schemeClr val="lt1">
                  <a:alpha val="4901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grpSp>
        <p:nvGrpSpPr>
          <p:cNvPr id="1641" name="Google Shape;1641;g28cbf98a543_0_3665"/>
          <p:cNvGrpSpPr/>
          <p:nvPr/>
        </p:nvGrpSpPr>
        <p:grpSpPr>
          <a:xfrm>
            <a:off x="8910469" y="2231243"/>
            <a:ext cx="3125179" cy="3220292"/>
            <a:chOff x="1307164" y="2324101"/>
            <a:chExt cx="3009900" cy="3009900"/>
          </a:xfrm>
        </p:grpSpPr>
        <p:sp>
          <p:nvSpPr>
            <p:cNvPr id="1642" name="Google Shape;1642;g28cbf98a543_0_3665"/>
            <p:cNvSpPr/>
            <p:nvPr/>
          </p:nvSpPr>
          <p:spPr>
            <a:xfrm>
              <a:off x="1307164" y="2324101"/>
              <a:ext cx="3009900" cy="3009900"/>
            </a:xfrm>
            <a:prstGeom prst="ellipse">
              <a:avLst/>
            </a:prstGeom>
            <a:solidFill>
              <a:schemeClr val="lt1"/>
            </a:solidFill>
            <a:ln>
              <a:noFill/>
            </a:ln>
            <a:effectLst>
              <a:outerShdw blurRad="571500" dist="393700" dir="2700000" sx="96000" sy="96000" algn="br" rotWithShape="0">
                <a:srgbClr val="0C0C0C">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sp>
          <p:nvSpPr>
            <p:cNvPr id="1643" name="Google Shape;1643;g28cbf98a543_0_3665"/>
            <p:cNvSpPr/>
            <p:nvPr/>
          </p:nvSpPr>
          <p:spPr>
            <a:xfrm>
              <a:off x="1307164" y="2324101"/>
              <a:ext cx="3009900" cy="3009900"/>
            </a:xfrm>
            <a:prstGeom prst="ellipse">
              <a:avLst/>
            </a:prstGeom>
            <a:solidFill>
              <a:schemeClr val="lt1"/>
            </a:solidFill>
            <a:ln>
              <a:noFill/>
            </a:ln>
            <a:effectLst>
              <a:outerShdw blurRad="254000" dist="228600" dir="13500000" sx="98000" sy="98000" algn="br" rotWithShape="0">
                <a:schemeClr val="lt1">
                  <a:alpha val="4901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sp>
        <p:nvSpPr>
          <p:cNvPr id="1644" name="Google Shape;1644;g28cbf98a543_0_3665"/>
          <p:cNvSpPr/>
          <p:nvPr/>
        </p:nvSpPr>
        <p:spPr>
          <a:xfrm>
            <a:off x="9041512" y="2366261"/>
            <a:ext cx="2861700" cy="2949300"/>
          </a:xfrm>
          <a:prstGeom prst="ellipse">
            <a:avLst/>
          </a:prstGeom>
          <a:solidFill>
            <a:srgbClr val="0060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nvGrpSpPr>
          <p:cNvPr id="1645" name="Google Shape;1645;g28cbf98a543_0_3665"/>
          <p:cNvGrpSpPr/>
          <p:nvPr/>
        </p:nvGrpSpPr>
        <p:grpSpPr>
          <a:xfrm>
            <a:off x="9404957" y="2740737"/>
            <a:ext cx="2136198" cy="2201212"/>
            <a:chOff x="1783413" y="2400302"/>
            <a:chExt cx="2057400" cy="2057400"/>
          </a:xfrm>
        </p:grpSpPr>
        <p:sp>
          <p:nvSpPr>
            <p:cNvPr id="1646" name="Google Shape;1646;g28cbf98a543_0_3665"/>
            <p:cNvSpPr/>
            <p:nvPr/>
          </p:nvSpPr>
          <p:spPr>
            <a:xfrm>
              <a:off x="1783413" y="2400302"/>
              <a:ext cx="2057400" cy="2057400"/>
            </a:xfrm>
            <a:prstGeom prst="ellipse">
              <a:avLst/>
            </a:prstGeom>
            <a:solidFill>
              <a:schemeClr val="lt2"/>
            </a:solidFill>
            <a:ln>
              <a:noFill/>
            </a:ln>
            <a:effectLst>
              <a:outerShdw blurRad="406400" dist="228600" dir="2700000" sx="96000" sy="96000" algn="br" rotWithShape="0">
                <a:srgbClr val="0C0C0C">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sp>
          <p:nvSpPr>
            <p:cNvPr id="1647" name="Google Shape;1647;g28cbf98a543_0_3665"/>
            <p:cNvSpPr/>
            <p:nvPr/>
          </p:nvSpPr>
          <p:spPr>
            <a:xfrm>
              <a:off x="1783413" y="2400302"/>
              <a:ext cx="2057400" cy="2057400"/>
            </a:xfrm>
            <a:prstGeom prst="ellipse">
              <a:avLst/>
            </a:prstGeom>
            <a:solidFill>
              <a:schemeClr val="lt2"/>
            </a:solidFill>
            <a:ln>
              <a:noFill/>
            </a:ln>
            <a:effectLst>
              <a:outerShdw blurRad="254000" dist="190500" dir="13500000" sx="98000" sy="98000" algn="br" rotWithShape="0">
                <a:schemeClr val="lt1">
                  <a:alpha val="4901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anrope"/>
                <a:ea typeface="Manrope"/>
                <a:cs typeface="Manrope"/>
                <a:sym typeface="Manrope"/>
              </a:endParaRPr>
            </a:p>
          </p:txBody>
        </p:sp>
      </p:grpSp>
      <p:sp>
        <p:nvSpPr>
          <p:cNvPr id="1648" name="Google Shape;1648;g28cbf98a543_0_3665"/>
          <p:cNvSpPr/>
          <p:nvPr/>
        </p:nvSpPr>
        <p:spPr>
          <a:xfrm>
            <a:off x="-861325" y="2054242"/>
            <a:ext cx="5167160" cy="1797756"/>
          </a:xfrm>
          <a:custGeom>
            <a:avLst/>
            <a:gdLst/>
            <a:ahLst/>
            <a:cxnLst/>
            <a:rect l="l" t="t" r="r" b="b"/>
            <a:pathLst>
              <a:path w="2752149" h="930275" extrusionOk="0">
                <a:moveTo>
                  <a:pt x="2752150" y="930276"/>
                </a:moveTo>
                <a:lnTo>
                  <a:pt x="2275816" y="930276"/>
                </a:lnTo>
                <a:lnTo>
                  <a:pt x="2275816" y="924169"/>
                </a:lnTo>
                <a:cubicBezTo>
                  <a:pt x="2275816" y="421372"/>
                  <a:pt x="1868693" y="12214"/>
                  <a:pt x="1365897" y="12214"/>
                </a:cubicBezTo>
                <a:cubicBezTo>
                  <a:pt x="863100" y="12214"/>
                  <a:pt x="455977" y="421372"/>
                  <a:pt x="455977" y="922133"/>
                </a:cubicBezTo>
                <a:lnTo>
                  <a:pt x="455977" y="928240"/>
                </a:lnTo>
                <a:lnTo>
                  <a:pt x="0" y="928240"/>
                </a:lnTo>
                <a:lnTo>
                  <a:pt x="0" y="916026"/>
                </a:lnTo>
                <a:lnTo>
                  <a:pt x="443764" y="916026"/>
                </a:lnTo>
                <a:cubicBezTo>
                  <a:pt x="445799" y="411194"/>
                  <a:pt x="859029" y="0"/>
                  <a:pt x="1365897" y="0"/>
                </a:cubicBezTo>
                <a:cubicBezTo>
                  <a:pt x="1872765" y="0"/>
                  <a:pt x="2285994" y="411194"/>
                  <a:pt x="2288030" y="916026"/>
                </a:cubicBezTo>
                <a:lnTo>
                  <a:pt x="2750114" y="916026"/>
                </a:lnTo>
                <a:lnTo>
                  <a:pt x="2750114" y="930276"/>
                </a:lnTo>
                <a:close/>
              </a:path>
            </a:pathLst>
          </a:custGeom>
          <a:solidFill>
            <a:srgbClr val="00608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Manrope"/>
              <a:ea typeface="Manrope"/>
              <a:cs typeface="Manrope"/>
              <a:sym typeface="Manrope"/>
            </a:endParaRPr>
          </a:p>
        </p:txBody>
      </p:sp>
      <p:sp>
        <p:nvSpPr>
          <p:cNvPr id="1649" name="Google Shape;1649;g28cbf98a543_0_3665"/>
          <p:cNvSpPr/>
          <p:nvPr/>
        </p:nvSpPr>
        <p:spPr>
          <a:xfrm>
            <a:off x="4212061" y="3752302"/>
            <a:ext cx="175805" cy="180955"/>
          </a:xfrm>
          <a:custGeom>
            <a:avLst/>
            <a:gdLst/>
            <a:ahLst/>
            <a:cxnLst/>
            <a:rect l="l" t="t" r="r" b="b"/>
            <a:pathLst>
              <a:path w="93638" h="93638" extrusionOk="0">
                <a:moveTo>
                  <a:pt x="46819" y="93638"/>
                </a:moveTo>
                <a:cubicBezTo>
                  <a:pt x="73282" y="93638"/>
                  <a:pt x="93638" y="73282"/>
                  <a:pt x="93638" y="46819"/>
                </a:cubicBezTo>
                <a:cubicBezTo>
                  <a:pt x="93638" y="20356"/>
                  <a:pt x="73282" y="0"/>
                  <a:pt x="46819" y="0"/>
                </a:cubicBezTo>
                <a:cubicBezTo>
                  <a:pt x="20356" y="0"/>
                  <a:pt x="0" y="20356"/>
                  <a:pt x="0" y="46819"/>
                </a:cubicBezTo>
                <a:cubicBezTo>
                  <a:pt x="0" y="71247"/>
                  <a:pt x="22392" y="93638"/>
                  <a:pt x="46819" y="93638"/>
                </a:cubicBezTo>
                <a:close/>
              </a:path>
            </a:pathLst>
          </a:custGeom>
          <a:solidFill>
            <a:srgbClr val="8BA0BC"/>
          </a:solidFill>
          <a:ln>
            <a:noFill/>
          </a:ln>
          <a:effectLst>
            <a:outerShdw blurRad="508000" dist="228600" dir="2700000" sx="95000" sy="95000" algn="tl"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Manrope"/>
              <a:ea typeface="Manrope"/>
              <a:cs typeface="Manrope"/>
              <a:sym typeface="Manrope"/>
            </a:endParaRPr>
          </a:p>
        </p:txBody>
      </p:sp>
      <p:sp>
        <p:nvSpPr>
          <p:cNvPr id="1650" name="Google Shape;1650;g28cbf98a543_0_3665"/>
          <p:cNvSpPr/>
          <p:nvPr/>
        </p:nvSpPr>
        <p:spPr>
          <a:xfrm>
            <a:off x="3489476" y="4134465"/>
            <a:ext cx="5163339" cy="1793824"/>
          </a:xfrm>
          <a:custGeom>
            <a:avLst/>
            <a:gdLst/>
            <a:ahLst/>
            <a:cxnLst/>
            <a:rect l="l" t="t" r="r" b="b"/>
            <a:pathLst>
              <a:path w="2750114" h="928240" extrusionOk="0">
                <a:moveTo>
                  <a:pt x="1386253" y="928240"/>
                </a:moveTo>
                <a:cubicBezTo>
                  <a:pt x="879385" y="928240"/>
                  <a:pt x="466155" y="517046"/>
                  <a:pt x="464120" y="12214"/>
                </a:cubicBezTo>
                <a:lnTo>
                  <a:pt x="0" y="12214"/>
                </a:lnTo>
                <a:lnTo>
                  <a:pt x="0" y="0"/>
                </a:lnTo>
                <a:lnTo>
                  <a:pt x="474298" y="0"/>
                </a:lnTo>
                <a:lnTo>
                  <a:pt x="474298" y="6107"/>
                </a:lnTo>
                <a:cubicBezTo>
                  <a:pt x="474298" y="508904"/>
                  <a:pt x="883456" y="916027"/>
                  <a:pt x="1384217" y="916027"/>
                </a:cubicBezTo>
                <a:cubicBezTo>
                  <a:pt x="1884978" y="916027"/>
                  <a:pt x="2294137" y="506868"/>
                  <a:pt x="2294137" y="6107"/>
                </a:cubicBezTo>
                <a:lnTo>
                  <a:pt x="2294137" y="0"/>
                </a:lnTo>
                <a:lnTo>
                  <a:pt x="2750114" y="0"/>
                </a:lnTo>
                <a:lnTo>
                  <a:pt x="2750114" y="12214"/>
                </a:lnTo>
                <a:lnTo>
                  <a:pt x="2306351" y="12214"/>
                </a:lnTo>
                <a:cubicBezTo>
                  <a:pt x="2306351" y="517046"/>
                  <a:pt x="1893121" y="928240"/>
                  <a:pt x="1386253" y="928240"/>
                </a:cubicBezTo>
                <a:close/>
              </a:path>
            </a:pathLst>
          </a:custGeom>
          <a:solidFill>
            <a:srgbClr val="00608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Manrope"/>
              <a:ea typeface="Manrope"/>
              <a:cs typeface="Manrope"/>
              <a:sym typeface="Manrope"/>
            </a:endParaRPr>
          </a:p>
        </p:txBody>
      </p:sp>
      <p:sp>
        <p:nvSpPr>
          <p:cNvPr id="1651" name="Google Shape;1651;g28cbf98a543_0_3665"/>
          <p:cNvSpPr/>
          <p:nvPr/>
        </p:nvSpPr>
        <p:spPr>
          <a:xfrm>
            <a:off x="8566687" y="4055670"/>
            <a:ext cx="175805" cy="180955"/>
          </a:xfrm>
          <a:custGeom>
            <a:avLst/>
            <a:gdLst/>
            <a:ahLst/>
            <a:cxnLst/>
            <a:rect l="l" t="t" r="r" b="b"/>
            <a:pathLst>
              <a:path w="93638" h="93638" extrusionOk="0">
                <a:moveTo>
                  <a:pt x="46819" y="0"/>
                </a:moveTo>
                <a:cubicBezTo>
                  <a:pt x="73282" y="0"/>
                  <a:pt x="93638" y="20356"/>
                  <a:pt x="93638" y="46819"/>
                </a:cubicBezTo>
                <a:cubicBezTo>
                  <a:pt x="93638" y="73282"/>
                  <a:pt x="73282" y="93638"/>
                  <a:pt x="46819" y="93638"/>
                </a:cubicBezTo>
                <a:cubicBezTo>
                  <a:pt x="20356" y="93638"/>
                  <a:pt x="0" y="73282"/>
                  <a:pt x="0" y="46819"/>
                </a:cubicBezTo>
                <a:cubicBezTo>
                  <a:pt x="0" y="20356"/>
                  <a:pt x="20356" y="0"/>
                  <a:pt x="46819" y="0"/>
                </a:cubicBezTo>
                <a:close/>
              </a:path>
            </a:pathLst>
          </a:custGeom>
          <a:solidFill>
            <a:srgbClr val="8BA0BC"/>
          </a:solidFill>
          <a:ln>
            <a:noFill/>
          </a:ln>
          <a:effectLst>
            <a:outerShdw blurRad="508000" dist="228600" dir="2700000" sx="95000" sy="95000" algn="tl"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Manrope"/>
              <a:ea typeface="Manrope"/>
              <a:cs typeface="Manrope"/>
              <a:sym typeface="Manrope"/>
            </a:endParaRPr>
          </a:p>
        </p:txBody>
      </p:sp>
      <p:sp>
        <p:nvSpPr>
          <p:cNvPr id="1652" name="Google Shape;1652;g28cbf98a543_0_3665"/>
          <p:cNvSpPr/>
          <p:nvPr/>
        </p:nvSpPr>
        <p:spPr>
          <a:xfrm>
            <a:off x="3409191" y="4055670"/>
            <a:ext cx="175805" cy="180955"/>
          </a:xfrm>
          <a:custGeom>
            <a:avLst/>
            <a:gdLst/>
            <a:ahLst/>
            <a:cxnLst/>
            <a:rect l="l" t="t" r="r" b="b"/>
            <a:pathLst>
              <a:path w="93638" h="93638" extrusionOk="0">
                <a:moveTo>
                  <a:pt x="46819" y="0"/>
                </a:moveTo>
                <a:cubicBezTo>
                  <a:pt x="20356" y="0"/>
                  <a:pt x="0" y="20356"/>
                  <a:pt x="0" y="46819"/>
                </a:cubicBezTo>
                <a:cubicBezTo>
                  <a:pt x="0" y="73282"/>
                  <a:pt x="20356" y="93638"/>
                  <a:pt x="46819" y="93638"/>
                </a:cubicBezTo>
                <a:cubicBezTo>
                  <a:pt x="73282" y="93638"/>
                  <a:pt x="93638" y="73282"/>
                  <a:pt x="93638" y="46819"/>
                </a:cubicBezTo>
                <a:cubicBezTo>
                  <a:pt x="93638" y="20356"/>
                  <a:pt x="71246" y="0"/>
                  <a:pt x="46819" y="0"/>
                </a:cubicBezTo>
                <a:close/>
              </a:path>
            </a:pathLst>
          </a:custGeom>
          <a:solidFill>
            <a:srgbClr val="8BA0BC"/>
          </a:solidFill>
          <a:ln>
            <a:noFill/>
          </a:ln>
          <a:effectLst>
            <a:outerShdw blurRad="508000" dist="228600" dir="2700000" sx="95000" sy="95000" algn="tl"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Manrope"/>
              <a:ea typeface="Manrope"/>
              <a:cs typeface="Manrope"/>
              <a:sym typeface="Manrope"/>
            </a:endParaRPr>
          </a:p>
        </p:txBody>
      </p:sp>
      <p:sp>
        <p:nvSpPr>
          <p:cNvPr id="1653" name="Google Shape;1653;g28cbf98a543_0_3665"/>
          <p:cNvSpPr/>
          <p:nvPr/>
        </p:nvSpPr>
        <p:spPr>
          <a:xfrm>
            <a:off x="7889979" y="2054242"/>
            <a:ext cx="5163339" cy="1797756"/>
          </a:xfrm>
          <a:custGeom>
            <a:avLst/>
            <a:gdLst/>
            <a:ahLst/>
            <a:cxnLst/>
            <a:rect l="l" t="t" r="r" b="b"/>
            <a:pathLst>
              <a:path w="2750114" h="930275" extrusionOk="0">
                <a:moveTo>
                  <a:pt x="2750114" y="930276"/>
                </a:moveTo>
                <a:lnTo>
                  <a:pt x="2275816" y="930276"/>
                </a:lnTo>
                <a:lnTo>
                  <a:pt x="2275816" y="924169"/>
                </a:lnTo>
                <a:cubicBezTo>
                  <a:pt x="2275816" y="421372"/>
                  <a:pt x="1866657" y="14249"/>
                  <a:pt x="1365897" y="14249"/>
                </a:cubicBezTo>
                <a:cubicBezTo>
                  <a:pt x="863100" y="14249"/>
                  <a:pt x="455977" y="423408"/>
                  <a:pt x="455977" y="924169"/>
                </a:cubicBezTo>
                <a:lnTo>
                  <a:pt x="455977" y="930276"/>
                </a:lnTo>
                <a:lnTo>
                  <a:pt x="0" y="930276"/>
                </a:lnTo>
                <a:lnTo>
                  <a:pt x="0" y="916026"/>
                </a:lnTo>
                <a:lnTo>
                  <a:pt x="443764" y="916026"/>
                </a:lnTo>
                <a:cubicBezTo>
                  <a:pt x="447835" y="409158"/>
                  <a:pt x="859029" y="0"/>
                  <a:pt x="1365897" y="0"/>
                </a:cubicBezTo>
                <a:cubicBezTo>
                  <a:pt x="1872765" y="0"/>
                  <a:pt x="2285994" y="411194"/>
                  <a:pt x="2288030" y="916026"/>
                </a:cubicBezTo>
                <a:lnTo>
                  <a:pt x="2750114" y="916026"/>
                </a:lnTo>
                <a:lnTo>
                  <a:pt x="2750114" y="930276"/>
                </a:lnTo>
                <a:close/>
              </a:path>
            </a:pathLst>
          </a:custGeom>
          <a:solidFill>
            <a:srgbClr val="00608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Manrope"/>
              <a:ea typeface="Manrope"/>
              <a:cs typeface="Manrope"/>
              <a:sym typeface="Manrope"/>
            </a:endParaRPr>
          </a:p>
        </p:txBody>
      </p:sp>
      <p:sp>
        <p:nvSpPr>
          <p:cNvPr id="1654" name="Google Shape;1654;g28cbf98a543_0_3665"/>
          <p:cNvSpPr/>
          <p:nvPr/>
        </p:nvSpPr>
        <p:spPr>
          <a:xfrm>
            <a:off x="7805868" y="3752302"/>
            <a:ext cx="175805" cy="180955"/>
          </a:xfrm>
          <a:custGeom>
            <a:avLst/>
            <a:gdLst/>
            <a:ahLst/>
            <a:cxnLst/>
            <a:rect l="l" t="t" r="r" b="b"/>
            <a:pathLst>
              <a:path w="93638" h="93638" extrusionOk="0">
                <a:moveTo>
                  <a:pt x="46819" y="93638"/>
                </a:moveTo>
                <a:cubicBezTo>
                  <a:pt x="20356" y="93638"/>
                  <a:pt x="0" y="73282"/>
                  <a:pt x="0" y="46819"/>
                </a:cubicBezTo>
                <a:cubicBezTo>
                  <a:pt x="0" y="20356"/>
                  <a:pt x="20356" y="0"/>
                  <a:pt x="46819" y="0"/>
                </a:cubicBezTo>
                <a:cubicBezTo>
                  <a:pt x="73282" y="0"/>
                  <a:pt x="93638" y="20356"/>
                  <a:pt x="93638" y="46819"/>
                </a:cubicBezTo>
                <a:cubicBezTo>
                  <a:pt x="93638" y="71247"/>
                  <a:pt x="73282" y="93638"/>
                  <a:pt x="46819" y="93638"/>
                </a:cubicBezTo>
                <a:close/>
              </a:path>
            </a:pathLst>
          </a:custGeom>
          <a:solidFill>
            <a:srgbClr val="8BA0BC"/>
          </a:solidFill>
          <a:ln>
            <a:noFill/>
          </a:ln>
          <a:effectLst>
            <a:outerShdw blurRad="508000" dist="228600" dir="2700000" sx="95000" sy="95000" algn="tl"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Manrope"/>
              <a:ea typeface="Manrope"/>
              <a:cs typeface="Manrope"/>
              <a:sym typeface="Manrope"/>
            </a:endParaRPr>
          </a:p>
        </p:txBody>
      </p:sp>
      <p:sp>
        <p:nvSpPr>
          <p:cNvPr id="1655" name="Google Shape;1655;g28cbf98a543_0_3665"/>
          <p:cNvSpPr/>
          <p:nvPr/>
        </p:nvSpPr>
        <p:spPr>
          <a:xfrm>
            <a:off x="31130" y="5409522"/>
            <a:ext cx="3200700" cy="65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E75B5"/>
                </a:solidFill>
                <a:latin typeface="Roboto"/>
                <a:ea typeface="Roboto"/>
                <a:cs typeface="Roboto"/>
                <a:sym typeface="Roboto"/>
              </a:rPr>
              <a:t>4 Month Mentor-based Innovation Accelerator</a:t>
            </a:r>
            <a:endParaRPr sz="1800" b="0" i="0" u="none" strike="noStrike" cap="none">
              <a:solidFill>
                <a:srgbClr val="2E75B5"/>
              </a:solidFill>
              <a:latin typeface="Roboto"/>
              <a:ea typeface="Roboto"/>
              <a:cs typeface="Roboto"/>
              <a:sym typeface="Roboto"/>
            </a:endParaRPr>
          </a:p>
        </p:txBody>
      </p:sp>
      <p:sp>
        <p:nvSpPr>
          <p:cNvPr id="1656" name="Google Shape;1656;g28cbf98a543_0_3665"/>
          <p:cNvSpPr/>
          <p:nvPr/>
        </p:nvSpPr>
        <p:spPr>
          <a:xfrm>
            <a:off x="3911433" y="5928308"/>
            <a:ext cx="4370700" cy="92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E75B5"/>
                </a:solidFill>
                <a:latin typeface="Roboto"/>
                <a:ea typeface="Roboto"/>
                <a:cs typeface="Roboto"/>
                <a:sym typeface="Roboto"/>
              </a:rPr>
              <a:t>One Year Incubators</a:t>
            </a:r>
            <a:endParaRPr sz="1800" b="0" i="0" u="none" strike="noStrike" cap="none">
              <a:solidFill>
                <a:srgbClr val="2E75B5"/>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E75B5"/>
                </a:solidFill>
                <a:latin typeface="Roboto"/>
                <a:ea typeface="Roboto"/>
                <a:cs typeface="Roboto"/>
                <a:sym typeface="Roboto"/>
              </a:rPr>
              <a:t> in Tacoma &amp; Seattle</a:t>
            </a:r>
            <a:endParaRPr sz="1800" b="0" i="0" u="none" strike="noStrike" cap="none">
              <a:solidFill>
                <a:srgbClr val="2E75B5"/>
              </a:solidFill>
              <a:latin typeface="Roboto"/>
              <a:ea typeface="Roboto"/>
              <a:cs typeface="Roboto"/>
              <a:sym typeface="Roboto"/>
            </a:endParaRPr>
          </a:p>
        </p:txBody>
      </p:sp>
      <p:sp>
        <p:nvSpPr>
          <p:cNvPr id="1657" name="Google Shape;1657;g28cbf98a543_0_3665"/>
          <p:cNvSpPr/>
          <p:nvPr/>
        </p:nvSpPr>
        <p:spPr>
          <a:xfrm>
            <a:off x="8282124" y="5409522"/>
            <a:ext cx="3978000" cy="92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E75B5"/>
                </a:solidFill>
                <a:latin typeface="Roboto"/>
                <a:ea typeface="Roboto"/>
                <a:cs typeface="Roboto"/>
                <a:sym typeface="Roboto"/>
              </a:rPr>
              <a:t>12 week program for International startups for WA/US market entry </a:t>
            </a:r>
            <a:endParaRPr sz="1800" b="0" i="0" u="none" strike="noStrike" cap="none">
              <a:solidFill>
                <a:srgbClr val="2E75B5"/>
              </a:solidFill>
              <a:latin typeface="Roboto"/>
              <a:ea typeface="Roboto"/>
              <a:cs typeface="Roboto"/>
              <a:sym typeface="Roboto"/>
            </a:endParaRPr>
          </a:p>
        </p:txBody>
      </p:sp>
      <p:sp>
        <p:nvSpPr>
          <p:cNvPr id="1658" name="Google Shape;1658;g28cbf98a543_0_3665"/>
          <p:cNvSpPr txBox="1"/>
          <p:nvPr/>
        </p:nvSpPr>
        <p:spPr>
          <a:xfrm>
            <a:off x="-69658" y="3770483"/>
            <a:ext cx="3561300" cy="861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772B8"/>
                </a:solidFill>
                <a:latin typeface="Arial"/>
                <a:ea typeface="Arial"/>
                <a:cs typeface="Arial"/>
                <a:sym typeface="Arial"/>
              </a:rPr>
              <a:t>Blue Innovation Accelerator</a:t>
            </a:r>
            <a:endParaRPr sz="2000" b="1" i="0" u="none" strike="noStrike" cap="none">
              <a:solidFill>
                <a:srgbClr val="4772B8"/>
              </a:solidFill>
              <a:latin typeface="Arial"/>
              <a:ea typeface="Arial"/>
              <a:cs typeface="Arial"/>
              <a:sym typeface="Arial"/>
            </a:endParaRPr>
          </a:p>
        </p:txBody>
      </p:sp>
      <p:sp>
        <p:nvSpPr>
          <p:cNvPr id="1659" name="Google Shape;1659;g28cbf98a543_0_3665"/>
          <p:cNvSpPr txBox="1"/>
          <p:nvPr/>
        </p:nvSpPr>
        <p:spPr>
          <a:xfrm>
            <a:off x="4860125" y="3928108"/>
            <a:ext cx="2473500" cy="861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772B8"/>
                </a:solidFill>
                <a:latin typeface="Arial"/>
                <a:ea typeface="Arial"/>
                <a:cs typeface="Arial"/>
                <a:sym typeface="Arial"/>
              </a:rPr>
              <a:t>Tacoma &amp; Seattle Incubators</a:t>
            </a:r>
            <a:endParaRPr sz="2000" b="1" i="0" u="none" strike="noStrike" cap="none">
              <a:solidFill>
                <a:srgbClr val="4772B8"/>
              </a:solidFill>
              <a:latin typeface="Arial"/>
              <a:ea typeface="Arial"/>
              <a:cs typeface="Arial"/>
              <a:sym typeface="Arial"/>
            </a:endParaRPr>
          </a:p>
        </p:txBody>
      </p:sp>
      <p:sp>
        <p:nvSpPr>
          <p:cNvPr id="1660" name="Google Shape;1660;g28cbf98a543_0_3665"/>
          <p:cNvSpPr txBox="1"/>
          <p:nvPr/>
        </p:nvSpPr>
        <p:spPr>
          <a:xfrm>
            <a:off x="9267175" y="3753700"/>
            <a:ext cx="2473500" cy="861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772B8"/>
                </a:solidFill>
                <a:latin typeface="Arial"/>
                <a:ea typeface="Arial"/>
                <a:cs typeface="Arial"/>
                <a:sym typeface="Arial"/>
              </a:rPr>
              <a:t>One Ocean</a:t>
            </a:r>
            <a:endParaRPr sz="2000" b="1" i="0" u="none" strike="noStrike" cap="none">
              <a:solidFill>
                <a:srgbClr val="4772B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772B8"/>
                </a:solidFill>
                <a:latin typeface="Arial"/>
                <a:ea typeface="Arial"/>
                <a:cs typeface="Arial"/>
                <a:sym typeface="Arial"/>
              </a:rPr>
              <a:t>Accelerator</a:t>
            </a:r>
            <a:endParaRPr sz="2000" b="1" i="0" u="none" strike="noStrike" cap="none">
              <a:solidFill>
                <a:srgbClr val="4772B8"/>
              </a:solidFill>
              <a:latin typeface="Arial"/>
              <a:ea typeface="Arial"/>
              <a:cs typeface="Arial"/>
              <a:sym typeface="Arial"/>
            </a:endParaRPr>
          </a:p>
        </p:txBody>
      </p:sp>
      <p:pic>
        <p:nvPicPr>
          <p:cNvPr id="1661" name="Google Shape;1661;g28cbf98a543_0_3665" descr="Graphical user interface, text&#10;&#10;Description automatically generated"/>
          <p:cNvPicPr preferRelativeResize="0"/>
          <p:nvPr/>
        </p:nvPicPr>
        <p:blipFill rotWithShape="1">
          <a:blip r:embed="rId3">
            <a:alphaModFix/>
          </a:blip>
          <a:srcRect r="67696"/>
          <a:stretch/>
        </p:blipFill>
        <p:spPr>
          <a:xfrm>
            <a:off x="1221626" y="3143700"/>
            <a:ext cx="978351" cy="658399"/>
          </a:xfrm>
          <a:prstGeom prst="rect">
            <a:avLst/>
          </a:prstGeom>
          <a:noFill/>
          <a:ln>
            <a:noFill/>
          </a:ln>
        </p:spPr>
      </p:pic>
      <p:pic>
        <p:nvPicPr>
          <p:cNvPr id="1662" name="Google Shape;1662;g28cbf98a543_0_3665" descr="Graphical user interface, text&#10;&#10;Description automatically generated"/>
          <p:cNvPicPr preferRelativeResize="0"/>
          <p:nvPr/>
        </p:nvPicPr>
        <p:blipFill rotWithShape="1">
          <a:blip r:embed="rId3">
            <a:alphaModFix/>
          </a:blip>
          <a:srcRect r="67696"/>
          <a:stretch/>
        </p:blipFill>
        <p:spPr>
          <a:xfrm>
            <a:off x="5541942" y="3269700"/>
            <a:ext cx="978351" cy="658399"/>
          </a:xfrm>
          <a:prstGeom prst="rect">
            <a:avLst/>
          </a:prstGeom>
          <a:noFill/>
          <a:ln>
            <a:noFill/>
          </a:ln>
        </p:spPr>
      </p:pic>
      <p:pic>
        <p:nvPicPr>
          <p:cNvPr id="1663" name="Google Shape;1663;g28cbf98a543_0_3665" descr="Graphical user interface, text&#10;&#10;Description automatically generated"/>
          <p:cNvPicPr preferRelativeResize="0"/>
          <p:nvPr/>
        </p:nvPicPr>
        <p:blipFill rotWithShape="1">
          <a:blip r:embed="rId3">
            <a:alphaModFix/>
          </a:blip>
          <a:srcRect r="67696"/>
          <a:stretch/>
        </p:blipFill>
        <p:spPr>
          <a:xfrm>
            <a:off x="9982626" y="3143700"/>
            <a:ext cx="978351" cy="658399"/>
          </a:xfrm>
          <a:prstGeom prst="rect">
            <a:avLst/>
          </a:prstGeom>
          <a:noFill/>
          <a:ln>
            <a:noFill/>
          </a:ln>
        </p:spPr>
      </p:pic>
      <p:pic>
        <p:nvPicPr>
          <p:cNvPr id="1664" name="Google Shape;1664;g28cbf98a543_0_3665"/>
          <p:cNvPicPr preferRelativeResize="0"/>
          <p:nvPr/>
        </p:nvPicPr>
        <p:blipFill rotWithShape="1">
          <a:blip r:embed="rId4">
            <a:alphaModFix/>
          </a:blip>
          <a:srcRect/>
          <a:stretch/>
        </p:blipFill>
        <p:spPr>
          <a:xfrm rot="10800000" flipH="1">
            <a:off x="273250" y="273296"/>
            <a:ext cx="4612175" cy="445550"/>
          </a:xfrm>
          <a:prstGeom prst="rect">
            <a:avLst/>
          </a:prstGeom>
          <a:noFill/>
          <a:ln>
            <a:noFill/>
          </a:ln>
        </p:spPr>
      </p:pic>
      <p:sp>
        <p:nvSpPr>
          <p:cNvPr id="1665" name="Google Shape;1665;g28cbf98a543_0_3665"/>
          <p:cNvSpPr txBox="1"/>
          <p:nvPr/>
        </p:nvSpPr>
        <p:spPr>
          <a:xfrm>
            <a:off x="442450" y="1040300"/>
            <a:ext cx="6430200" cy="584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US" sz="3000" b="1" i="0" u="none" strike="noStrike" cap="none">
                <a:solidFill>
                  <a:srgbClr val="2E75B5"/>
                </a:solidFill>
                <a:latin typeface="Roboto"/>
                <a:ea typeface="Roboto"/>
                <a:cs typeface="Roboto"/>
                <a:sym typeface="Roboto"/>
              </a:rPr>
              <a:t>Our Blue Ventures Programs</a:t>
            </a:r>
            <a:endParaRPr sz="2300" b="0" i="0" u="none" strike="noStrike" cap="none">
              <a:solidFill>
                <a:srgbClr val="000000"/>
              </a:solidFill>
              <a:latin typeface="Arial"/>
              <a:ea typeface="Arial"/>
              <a:cs typeface="Arial"/>
              <a:sym typeface="Arial"/>
            </a:endParaRPr>
          </a:p>
        </p:txBody>
      </p:sp>
      <p:sp>
        <p:nvSpPr>
          <p:cNvPr id="1666" name="Google Shape;1666;g28cbf98a543_0_3665"/>
          <p:cNvSpPr/>
          <p:nvPr/>
        </p:nvSpPr>
        <p:spPr>
          <a:xfrm>
            <a:off x="6071875" y="872350"/>
            <a:ext cx="55446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0" i="0" u="none" strike="noStrike" cap="none">
                <a:solidFill>
                  <a:schemeClr val="dk1"/>
                </a:solidFill>
                <a:latin typeface="Roboto"/>
                <a:ea typeface="Roboto"/>
                <a:cs typeface="Roboto"/>
                <a:sym typeface="Roboto"/>
              </a:rPr>
              <a:t>Our growing innovation programs work to support founders and startups at every stage of their journey.</a:t>
            </a:r>
            <a:endParaRPr sz="2000" b="0" i="0" u="none" strike="noStrike" cap="none">
              <a:solidFill>
                <a:srgbClr val="000000"/>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g24e1b64e2b2_0_85"/>
          <p:cNvSpPr txBox="1"/>
          <p:nvPr/>
        </p:nvSpPr>
        <p:spPr>
          <a:xfrm>
            <a:off x="442450" y="919100"/>
            <a:ext cx="6430200" cy="4439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US" sz="3000" b="1" i="0" u="none" strike="noStrike" cap="none">
                <a:solidFill>
                  <a:srgbClr val="2E75B5"/>
                </a:solidFill>
                <a:latin typeface="Roboto"/>
                <a:ea typeface="Roboto"/>
                <a:cs typeface="Roboto"/>
                <a:sym typeface="Roboto"/>
              </a:rPr>
              <a:t>Our Programs have IMPACT</a:t>
            </a:r>
            <a:endParaRPr sz="23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FFFFFF"/>
              </a:buClr>
              <a:buSzPts val="3200"/>
              <a:buFont typeface="Arial"/>
              <a:buNone/>
            </a:pPr>
            <a:r>
              <a:rPr lang="en-US" sz="2300" b="1" i="0" u="none" strike="noStrike" cap="none">
                <a:solidFill>
                  <a:srgbClr val="000000"/>
                </a:solidFill>
                <a:latin typeface="Roboto"/>
                <a:ea typeface="Roboto"/>
                <a:cs typeface="Roboto"/>
                <a:sym typeface="Roboto"/>
              </a:rPr>
              <a:t>56 Startups Engaged since Jan 2020</a:t>
            </a:r>
            <a:endParaRPr sz="2300" b="0" i="0" u="none" strike="noStrike" cap="none">
              <a:solidFill>
                <a:srgbClr val="000000"/>
              </a:solidFill>
              <a:latin typeface="Roboto"/>
              <a:ea typeface="Roboto"/>
              <a:cs typeface="Roboto"/>
              <a:sym typeface="Roboto"/>
            </a:endParaRPr>
          </a:p>
          <a:p>
            <a:pPr marL="0" marR="0" lvl="0" indent="0" algn="l" rtl="0">
              <a:lnSpc>
                <a:spcPct val="100000"/>
              </a:lnSpc>
              <a:spcBef>
                <a:spcPts val="1600"/>
              </a:spcBef>
              <a:spcAft>
                <a:spcPts val="0"/>
              </a:spcAft>
              <a:buClr>
                <a:srgbClr val="FFFFFF"/>
              </a:buClr>
              <a:buSzPts val="3200"/>
              <a:buFont typeface="Arial"/>
              <a:buNone/>
            </a:pPr>
            <a:r>
              <a:rPr lang="en-US" sz="2200" b="1" i="0" u="none" strike="noStrike" cap="none">
                <a:solidFill>
                  <a:srgbClr val="000000"/>
                </a:solidFill>
                <a:latin typeface="Roboto"/>
                <a:ea typeface="Roboto"/>
                <a:cs typeface="Roboto"/>
                <a:sym typeface="Roboto"/>
              </a:rPr>
              <a:t>Wins and Deals</a:t>
            </a:r>
            <a:endParaRPr sz="2200" b="1" i="0" u="none" strike="noStrike" cap="none">
              <a:solidFill>
                <a:srgbClr val="000000"/>
              </a:solidFill>
              <a:latin typeface="Roboto"/>
              <a:ea typeface="Roboto"/>
              <a:cs typeface="Roboto"/>
              <a:sym typeface="Roboto"/>
            </a:endParaRPr>
          </a:p>
          <a:p>
            <a:pPr marL="762000" marR="0" lvl="1" indent="-260350" algn="l" rtl="0">
              <a:lnSpc>
                <a:spcPct val="100000"/>
              </a:lnSpc>
              <a:spcBef>
                <a:spcPts val="0"/>
              </a:spcBef>
              <a:spcAft>
                <a:spcPts val="0"/>
              </a:spcAft>
              <a:buClr>
                <a:srgbClr val="000000"/>
              </a:buClr>
              <a:buSzPts val="1900"/>
              <a:buFont typeface="Roboto"/>
              <a:buChar char="•"/>
            </a:pPr>
            <a:r>
              <a:rPr lang="en-US" sz="1900" b="0" i="0" u="none" strike="noStrike" cap="none">
                <a:solidFill>
                  <a:srgbClr val="000000"/>
                </a:solidFill>
                <a:latin typeface="Roboto"/>
                <a:ea typeface="Roboto"/>
                <a:cs typeface="Roboto"/>
                <a:sym typeface="Roboto"/>
              </a:rPr>
              <a:t>$400M + in Capital Investments</a:t>
            </a:r>
            <a:endParaRPr sz="1900" b="0" i="0" u="none" strike="noStrike" cap="none">
              <a:solidFill>
                <a:srgbClr val="000000"/>
              </a:solidFill>
              <a:latin typeface="Roboto"/>
              <a:ea typeface="Roboto"/>
              <a:cs typeface="Roboto"/>
              <a:sym typeface="Roboto"/>
            </a:endParaRPr>
          </a:p>
          <a:p>
            <a:pPr marL="762000" marR="0" lvl="1" indent="-260350" algn="l" rtl="0">
              <a:lnSpc>
                <a:spcPct val="100000"/>
              </a:lnSpc>
              <a:spcBef>
                <a:spcPts val="0"/>
              </a:spcBef>
              <a:spcAft>
                <a:spcPts val="0"/>
              </a:spcAft>
              <a:buClr>
                <a:srgbClr val="000000"/>
              </a:buClr>
              <a:buSzPts val="1900"/>
              <a:buFont typeface="Roboto"/>
              <a:buChar char="•"/>
            </a:pPr>
            <a:r>
              <a:rPr lang="en-US" sz="1900" b="0" i="0" u="none" strike="noStrike" cap="none">
                <a:solidFill>
                  <a:srgbClr val="000000"/>
                </a:solidFill>
                <a:latin typeface="Roboto"/>
                <a:ea typeface="Roboto"/>
                <a:cs typeface="Roboto"/>
                <a:sym typeface="Roboto"/>
              </a:rPr>
              <a:t>3 Exits (1 pending)</a:t>
            </a:r>
            <a:endParaRPr sz="1900" b="0" i="0" u="none" strike="noStrike" cap="none">
              <a:solidFill>
                <a:srgbClr val="000000"/>
              </a:solidFill>
              <a:latin typeface="Roboto"/>
              <a:ea typeface="Roboto"/>
              <a:cs typeface="Roboto"/>
              <a:sym typeface="Roboto"/>
            </a:endParaRPr>
          </a:p>
          <a:p>
            <a:pPr marL="762000" marR="0" lvl="1" indent="-260350" algn="l" rtl="0">
              <a:lnSpc>
                <a:spcPct val="100000"/>
              </a:lnSpc>
              <a:spcBef>
                <a:spcPts val="0"/>
              </a:spcBef>
              <a:spcAft>
                <a:spcPts val="0"/>
              </a:spcAft>
              <a:buClr>
                <a:srgbClr val="000000"/>
              </a:buClr>
              <a:buSzPts val="1900"/>
              <a:buFont typeface="Roboto"/>
              <a:buChar char="•"/>
            </a:pPr>
            <a:r>
              <a:rPr lang="en-US" sz="1900" b="0" i="0" u="none" strike="noStrike" cap="none">
                <a:solidFill>
                  <a:srgbClr val="000000"/>
                </a:solidFill>
                <a:latin typeface="Roboto"/>
                <a:ea typeface="Roboto"/>
                <a:cs typeface="Roboto"/>
                <a:sym typeface="Roboto"/>
              </a:rPr>
              <a:t>Several Demos &amp; Customer Acquisitions</a:t>
            </a:r>
            <a:endParaRPr sz="1900" b="0" i="0" u="none" strike="noStrike" cap="none">
              <a:solidFill>
                <a:srgbClr val="000000"/>
              </a:solidFill>
              <a:latin typeface="Roboto"/>
              <a:ea typeface="Roboto"/>
              <a:cs typeface="Roboto"/>
              <a:sym typeface="Roboto"/>
            </a:endParaRPr>
          </a:p>
          <a:p>
            <a:pPr marL="762000" marR="0" lvl="1" indent="-260350" algn="l" rtl="0">
              <a:lnSpc>
                <a:spcPct val="100000"/>
              </a:lnSpc>
              <a:spcBef>
                <a:spcPts val="0"/>
              </a:spcBef>
              <a:spcAft>
                <a:spcPts val="0"/>
              </a:spcAft>
              <a:buClr>
                <a:srgbClr val="000000"/>
              </a:buClr>
              <a:buSzPts val="1900"/>
              <a:buFont typeface="Roboto"/>
              <a:buChar char="•"/>
            </a:pPr>
            <a:r>
              <a:rPr lang="en-US" sz="1900" b="0" i="0" u="none" strike="noStrike" cap="none">
                <a:solidFill>
                  <a:srgbClr val="000000"/>
                </a:solidFill>
                <a:latin typeface="Roboto"/>
                <a:ea typeface="Roboto"/>
                <a:cs typeface="Roboto"/>
                <a:sym typeface="Roboto"/>
              </a:rPr>
              <a:t>Over %500 increase in revenue</a:t>
            </a:r>
            <a:endParaRPr sz="1900" b="0" i="0" u="none" strike="noStrike" cap="none">
              <a:solidFill>
                <a:srgbClr val="000000"/>
              </a:solidFill>
              <a:latin typeface="Roboto"/>
              <a:ea typeface="Roboto"/>
              <a:cs typeface="Roboto"/>
              <a:sym typeface="Roboto"/>
            </a:endParaRPr>
          </a:p>
          <a:p>
            <a:pPr marL="762000" marR="0" lvl="1" indent="-260350" algn="l" rtl="0">
              <a:lnSpc>
                <a:spcPct val="100000"/>
              </a:lnSpc>
              <a:spcBef>
                <a:spcPts val="0"/>
              </a:spcBef>
              <a:spcAft>
                <a:spcPts val="0"/>
              </a:spcAft>
              <a:buClr>
                <a:srgbClr val="000000"/>
              </a:buClr>
              <a:buSzPts val="1900"/>
              <a:buFont typeface="Roboto"/>
              <a:buChar char="•"/>
            </a:pPr>
            <a:r>
              <a:rPr lang="en-US" sz="1900" b="0" i="0" u="none" strike="noStrike" cap="none">
                <a:solidFill>
                  <a:srgbClr val="000000"/>
                </a:solidFill>
                <a:latin typeface="Roboto"/>
                <a:ea typeface="Roboto"/>
                <a:cs typeface="Roboto"/>
                <a:sym typeface="Roboto"/>
              </a:rPr>
              <a:t>At least 400 jobs created</a:t>
            </a:r>
            <a:endParaRPr sz="1900" b="0" i="0" u="none" strike="noStrike" cap="none">
              <a:solidFill>
                <a:srgbClr val="000000"/>
              </a:solidFill>
              <a:latin typeface="Roboto"/>
              <a:ea typeface="Roboto"/>
              <a:cs typeface="Roboto"/>
              <a:sym typeface="Roboto"/>
            </a:endParaRPr>
          </a:p>
          <a:p>
            <a:pPr marL="0" marR="0" lvl="0" indent="0" algn="l" rtl="0">
              <a:lnSpc>
                <a:spcPct val="100000"/>
              </a:lnSpc>
              <a:spcBef>
                <a:spcPts val="1300"/>
              </a:spcBef>
              <a:spcAft>
                <a:spcPts val="0"/>
              </a:spcAft>
              <a:buClr>
                <a:srgbClr val="000000"/>
              </a:buClr>
              <a:buSzPts val="2300"/>
              <a:buFont typeface="Arial"/>
              <a:buNone/>
            </a:pPr>
            <a:r>
              <a:rPr lang="en-US" sz="2200" b="1" i="0" u="none" strike="noStrike" cap="none">
                <a:solidFill>
                  <a:schemeClr val="dk1"/>
                </a:solidFill>
                <a:latin typeface="Roboto"/>
                <a:ea typeface="Roboto"/>
                <a:cs typeface="Roboto"/>
                <a:sym typeface="Roboto"/>
              </a:rPr>
              <a:t>Cluster Engagement</a:t>
            </a:r>
            <a:endParaRPr sz="2200" b="1" i="0" u="none" strike="noStrike" cap="none">
              <a:solidFill>
                <a:schemeClr val="dk1"/>
              </a:solidFill>
              <a:latin typeface="Roboto"/>
              <a:ea typeface="Roboto"/>
              <a:cs typeface="Roboto"/>
              <a:sym typeface="Roboto"/>
            </a:endParaRPr>
          </a:p>
          <a:p>
            <a:pPr marL="533400" marR="0" lvl="0" indent="0" algn="l" rtl="0">
              <a:lnSpc>
                <a:spcPct val="100000"/>
              </a:lnSpc>
              <a:spcBef>
                <a:spcPts val="0"/>
              </a:spcBef>
              <a:spcAft>
                <a:spcPts val="0"/>
              </a:spcAft>
              <a:buClr>
                <a:srgbClr val="000000"/>
              </a:buClr>
              <a:buSzPts val="2300"/>
              <a:buFont typeface="Arial"/>
              <a:buNone/>
            </a:pPr>
            <a:r>
              <a:rPr lang="en-US" sz="1900" b="0" i="0" u="none" strike="noStrike" cap="none">
                <a:solidFill>
                  <a:schemeClr val="dk1"/>
                </a:solidFill>
                <a:latin typeface="Roboto"/>
                <a:ea typeface="Roboto"/>
                <a:cs typeface="Roboto"/>
                <a:sym typeface="Roboto"/>
              </a:rPr>
              <a:t>Startups receive year-long membership with Maritime Blue and continue engagement with Cluster partners and the sector.</a:t>
            </a:r>
            <a:endParaRPr sz="1900" b="0" i="0" u="none" strike="noStrike" cap="none">
              <a:solidFill>
                <a:schemeClr val="dk1"/>
              </a:solidFill>
              <a:latin typeface="Roboto"/>
              <a:ea typeface="Roboto"/>
              <a:cs typeface="Roboto"/>
              <a:sym typeface="Roboto"/>
            </a:endParaRPr>
          </a:p>
          <a:p>
            <a:pPr marL="0" marR="0" lvl="0" indent="0" algn="l" rtl="0">
              <a:lnSpc>
                <a:spcPct val="100000"/>
              </a:lnSpc>
              <a:spcBef>
                <a:spcPts val="1300"/>
              </a:spcBef>
              <a:spcAft>
                <a:spcPts val="0"/>
              </a:spcAft>
              <a:buClr>
                <a:schemeClr val="dk1"/>
              </a:buClr>
              <a:buSzPts val="2300"/>
              <a:buFont typeface="Arial"/>
              <a:buNone/>
            </a:pPr>
            <a:r>
              <a:rPr lang="en-US" sz="2200" b="1" i="0" u="none" strike="noStrike" cap="none">
                <a:solidFill>
                  <a:schemeClr val="dk1"/>
                </a:solidFill>
                <a:latin typeface="Roboto"/>
                <a:ea typeface="Roboto"/>
                <a:cs typeface="Roboto"/>
                <a:sym typeface="Roboto"/>
              </a:rPr>
              <a:t>Demographics</a:t>
            </a:r>
            <a:endParaRPr sz="2200" b="1" i="0" u="none" strike="noStrike" cap="none">
              <a:solidFill>
                <a:schemeClr val="dk1"/>
              </a:solidFill>
              <a:latin typeface="Roboto"/>
              <a:ea typeface="Roboto"/>
              <a:cs typeface="Roboto"/>
              <a:sym typeface="Roboto"/>
            </a:endParaRPr>
          </a:p>
          <a:p>
            <a:pPr marL="533400" marR="0" lvl="0" indent="0" algn="l" rtl="0">
              <a:lnSpc>
                <a:spcPct val="100000"/>
              </a:lnSpc>
              <a:spcBef>
                <a:spcPts val="0"/>
              </a:spcBef>
              <a:spcAft>
                <a:spcPts val="0"/>
              </a:spcAft>
              <a:buClr>
                <a:schemeClr val="dk1"/>
              </a:buClr>
              <a:buSzPts val="2300"/>
              <a:buFont typeface="Arial"/>
              <a:buNone/>
            </a:pPr>
            <a:r>
              <a:rPr lang="en-US" sz="1900" b="0" i="0" u="none" strike="noStrike" cap="none">
                <a:solidFill>
                  <a:schemeClr val="dk1"/>
                </a:solidFill>
                <a:latin typeface="Roboto"/>
                <a:ea typeface="Roboto"/>
                <a:cs typeface="Roboto"/>
                <a:sym typeface="Roboto"/>
              </a:rPr>
              <a:t>Local - 65% PNW // 35% other</a:t>
            </a:r>
            <a:endParaRPr sz="1900" b="0" i="0" u="none" strike="noStrike" cap="none">
              <a:solidFill>
                <a:schemeClr val="dk1"/>
              </a:solidFill>
              <a:latin typeface="Roboto"/>
              <a:ea typeface="Roboto"/>
              <a:cs typeface="Roboto"/>
              <a:sym typeface="Roboto"/>
            </a:endParaRPr>
          </a:p>
          <a:p>
            <a:pPr marL="533400" marR="0" lvl="0" indent="0" algn="l" rtl="0">
              <a:lnSpc>
                <a:spcPct val="100000"/>
              </a:lnSpc>
              <a:spcBef>
                <a:spcPts val="0"/>
              </a:spcBef>
              <a:spcAft>
                <a:spcPts val="0"/>
              </a:spcAft>
              <a:buClr>
                <a:schemeClr val="dk1"/>
              </a:buClr>
              <a:buSzPts val="2300"/>
              <a:buFont typeface="Arial"/>
              <a:buNone/>
            </a:pPr>
            <a:r>
              <a:rPr lang="en-US" sz="1900" b="0" i="0" u="none" strike="noStrike" cap="none">
                <a:solidFill>
                  <a:schemeClr val="dk1"/>
                </a:solidFill>
                <a:latin typeface="Roboto"/>
                <a:ea typeface="Roboto"/>
                <a:cs typeface="Roboto"/>
                <a:sym typeface="Roboto"/>
              </a:rPr>
              <a:t>Gender - 70% male // 30% female or NB</a:t>
            </a:r>
            <a:endParaRPr sz="1900" b="0" i="0" u="none" strike="noStrike" cap="none">
              <a:solidFill>
                <a:schemeClr val="dk1"/>
              </a:solidFill>
              <a:latin typeface="Roboto"/>
              <a:ea typeface="Roboto"/>
              <a:cs typeface="Roboto"/>
              <a:sym typeface="Roboto"/>
            </a:endParaRPr>
          </a:p>
          <a:p>
            <a:pPr marL="533400" marR="0" lvl="0" indent="0" algn="l" rtl="0">
              <a:lnSpc>
                <a:spcPct val="100000"/>
              </a:lnSpc>
              <a:spcBef>
                <a:spcPts val="0"/>
              </a:spcBef>
              <a:spcAft>
                <a:spcPts val="0"/>
              </a:spcAft>
              <a:buClr>
                <a:schemeClr val="dk1"/>
              </a:buClr>
              <a:buSzPts val="2300"/>
              <a:buFont typeface="Arial"/>
              <a:buNone/>
            </a:pPr>
            <a:r>
              <a:rPr lang="en-US" sz="1900" b="0" i="0" u="none" strike="noStrike" cap="none">
                <a:solidFill>
                  <a:schemeClr val="dk1"/>
                </a:solidFill>
                <a:latin typeface="Roboto"/>
                <a:ea typeface="Roboto"/>
                <a:cs typeface="Roboto"/>
                <a:sym typeface="Roboto"/>
              </a:rPr>
              <a:t>Race/Ethnicity - 64% white // 36% BIPOC</a:t>
            </a:r>
            <a:endParaRPr sz="1900" b="0" i="0" u="none" strike="noStrike" cap="none">
              <a:solidFill>
                <a:schemeClr val="dk1"/>
              </a:solidFill>
              <a:latin typeface="Roboto"/>
              <a:ea typeface="Roboto"/>
              <a:cs typeface="Roboto"/>
              <a:sym typeface="Roboto"/>
            </a:endParaRPr>
          </a:p>
          <a:p>
            <a:pPr marL="533400" marR="0" lvl="0" indent="0" algn="l" rtl="0">
              <a:lnSpc>
                <a:spcPct val="100000"/>
              </a:lnSpc>
              <a:spcBef>
                <a:spcPts val="0"/>
              </a:spcBef>
              <a:spcAft>
                <a:spcPts val="0"/>
              </a:spcAft>
              <a:buClr>
                <a:schemeClr val="dk1"/>
              </a:buClr>
              <a:buSzPts val="2300"/>
              <a:buFont typeface="Arial"/>
              <a:buNone/>
            </a:pPr>
            <a:r>
              <a:rPr lang="en-US" sz="1900" b="0" i="0" u="none" strike="noStrike" cap="none">
                <a:solidFill>
                  <a:schemeClr val="dk1"/>
                </a:solidFill>
                <a:latin typeface="Roboto"/>
                <a:ea typeface="Roboto"/>
                <a:cs typeface="Roboto"/>
                <a:sym typeface="Roboto"/>
              </a:rPr>
              <a:t>Identify as Underrepresented - 46%</a:t>
            </a:r>
            <a:endParaRPr sz="1900" b="0" i="0" u="none" strike="noStrike" cap="none">
              <a:solidFill>
                <a:schemeClr val="dk1"/>
              </a:solidFill>
              <a:latin typeface="Roboto"/>
              <a:ea typeface="Roboto"/>
              <a:cs typeface="Roboto"/>
              <a:sym typeface="Roboto"/>
            </a:endParaRPr>
          </a:p>
          <a:p>
            <a:pPr marL="533400" marR="0" lvl="0" indent="0" algn="l" rtl="0">
              <a:lnSpc>
                <a:spcPct val="100000"/>
              </a:lnSpc>
              <a:spcBef>
                <a:spcPts val="0"/>
              </a:spcBef>
              <a:spcAft>
                <a:spcPts val="0"/>
              </a:spcAft>
              <a:buClr>
                <a:srgbClr val="000000"/>
              </a:buClr>
              <a:buSzPts val="2300"/>
              <a:buFont typeface="Arial"/>
              <a:buNone/>
            </a:pPr>
            <a:endParaRPr sz="1900" b="0" i="0" u="none" strike="noStrike" cap="none">
              <a:solidFill>
                <a:schemeClr val="dk1"/>
              </a:solidFill>
              <a:latin typeface="Roboto"/>
              <a:ea typeface="Roboto"/>
              <a:cs typeface="Roboto"/>
              <a:sym typeface="Roboto"/>
            </a:endParaRPr>
          </a:p>
          <a:p>
            <a:pPr marL="533400" marR="0" lvl="0" indent="0" algn="l" rtl="0">
              <a:lnSpc>
                <a:spcPct val="100000"/>
              </a:lnSpc>
              <a:spcBef>
                <a:spcPts val="0"/>
              </a:spcBef>
              <a:spcAft>
                <a:spcPts val="0"/>
              </a:spcAft>
              <a:buClr>
                <a:srgbClr val="000000"/>
              </a:buClr>
              <a:buSzPts val="2300"/>
              <a:buFont typeface="Arial"/>
              <a:buNone/>
            </a:pPr>
            <a:endParaRPr sz="1900" b="0" i="0" u="none" strike="noStrike" cap="none">
              <a:solidFill>
                <a:schemeClr val="dk1"/>
              </a:solidFill>
              <a:latin typeface="Roboto"/>
              <a:ea typeface="Roboto"/>
              <a:cs typeface="Roboto"/>
              <a:sym typeface="Roboto"/>
            </a:endParaRPr>
          </a:p>
          <a:p>
            <a:pPr marL="0" marR="0" lvl="0" indent="0" algn="l" rtl="0">
              <a:lnSpc>
                <a:spcPct val="100000"/>
              </a:lnSpc>
              <a:spcBef>
                <a:spcPts val="1300"/>
              </a:spcBef>
              <a:spcAft>
                <a:spcPts val="0"/>
              </a:spcAft>
              <a:buClr>
                <a:srgbClr val="000000"/>
              </a:buClr>
              <a:buSzPts val="2300"/>
              <a:buFont typeface="Arial"/>
              <a:buNone/>
            </a:pPr>
            <a:endParaRPr sz="2300" b="1" i="0" u="none" strike="noStrike" cap="none">
              <a:solidFill>
                <a:schemeClr val="dk1"/>
              </a:solidFill>
              <a:latin typeface="Arial"/>
              <a:ea typeface="Arial"/>
              <a:cs typeface="Arial"/>
              <a:sym typeface="Arial"/>
            </a:endParaRPr>
          </a:p>
          <a:p>
            <a:pPr marL="0" marR="0" lvl="0" indent="0" algn="l" rtl="0">
              <a:lnSpc>
                <a:spcPct val="90000"/>
              </a:lnSpc>
              <a:spcBef>
                <a:spcPts val="2700"/>
              </a:spcBef>
              <a:spcAft>
                <a:spcPts val="0"/>
              </a:spcAft>
              <a:buClr>
                <a:srgbClr val="000000"/>
              </a:buClr>
              <a:buSzPts val="32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90000"/>
              </a:lnSpc>
              <a:spcBef>
                <a:spcPts val="1300"/>
              </a:spcBef>
              <a:spcAft>
                <a:spcPts val="0"/>
              </a:spcAft>
              <a:buClr>
                <a:srgbClr val="000000"/>
              </a:buClr>
              <a:buSzPts val="32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90000"/>
              </a:lnSpc>
              <a:spcBef>
                <a:spcPts val="1300"/>
              </a:spcBef>
              <a:spcAft>
                <a:spcPts val="0"/>
              </a:spcAft>
              <a:buClr>
                <a:srgbClr val="000000"/>
              </a:buClr>
              <a:buSzPts val="24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90000"/>
              </a:lnSpc>
              <a:spcBef>
                <a:spcPts val="1300"/>
              </a:spcBef>
              <a:spcAft>
                <a:spcPts val="0"/>
              </a:spcAft>
              <a:buClr>
                <a:srgbClr val="000000"/>
              </a:buClr>
              <a:buSzPts val="2400"/>
              <a:buFont typeface="Arial"/>
              <a:buNone/>
            </a:pPr>
            <a:endParaRPr sz="2300" b="0" i="0" u="none" strike="noStrike" cap="none">
              <a:solidFill>
                <a:srgbClr val="000000"/>
              </a:solidFill>
              <a:latin typeface="Arial"/>
              <a:ea typeface="Arial"/>
              <a:cs typeface="Arial"/>
              <a:sym typeface="Arial"/>
            </a:endParaRPr>
          </a:p>
        </p:txBody>
      </p:sp>
      <p:pic>
        <p:nvPicPr>
          <p:cNvPr id="1672" name="Google Shape;1672;g24e1b64e2b2_0_85"/>
          <p:cNvPicPr preferRelativeResize="0"/>
          <p:nvPr/>
        </p:nvPicPr>
        <p:blipFill rotWithShape="1">
          <a:blip r:embed="rId3">
            <a:alphaModFix/>
          </a:blip>
          <a:srcRect/>
          <a:stretch/>
        </p:blipFill>
        <p:spPr>
          <a:xfrm rot="-449468">
            <a:off x="6822457" y="813513"/>
            <a:ext cx="2761204" cy="3529909"/>
          </a:xfrm>
          <a:prstGeom prst="rect">
            <a:avLst/>
          </a:prstGeom>
          <a:noFill/>
          <a:ln>
            <a:noFill/>
          </a:ln>
        </p:spPr>
      </p:pic>
      <p:pic>
        <p:nvPicPr>
          <p:cNvPr id="1673" name="Google Shape;1673;g24e1b64e2b2_0_85"/>
          <p:cNvPicPr preferRelativeResize="0"/>
          <p:nvPr/>
        </p:nvPicPr>
        <p:blipFill rotWithShape="1">
          <a:blip r:embed="rId4">
            <a:alphaModFix/>
          </a:blip>
          <a:srcRect/>
          <a:stretch/>
        </p:blipFill>
        <p:spPr>
          <a:xfrm rot="407605">
            <a:off x="9009403" y="871326"/>
            <a:ext cx="2790210" cy="3572899"/>
          </a:xfrm>
          <a:prstGeom prst="rect">
            <a:avLst/>
          </a:prstGeom>
          <a:noFill/>
          <a:ln>
            <a:noFill/>
          </a:ln>
        </p:spPr>
      </p:pic>
      <p:pic>
        <p:nvPicPr>
          <p:cNvPr id="1674" name="Google Shape;1674;g24e1b64e2b2_0_85"/>
          <p:cNvPicPr preferRelativeResize="0"/>
          <p:nvPr/>
        </p:nvPicPr>
        <p:blipFill rotWithShape="1">
          <a:blip r:embed="rId5">
            <a:alphaModFix/>
          </a:blip>
          <a:srcRect/>
          <a:stretch/>
        </p:blipFill>
        <p:spPr>
          <a:xfrm rot="-861880">
            <a:off x="6935450" y="3138583"/>
            <a:ext cx="2658700" cy="3005811"/>
          </a:xfrm>
          <a:prstGeom prst="rect">
            <a:avLst/>
          </a:prstGeom>
          <a:noFill/>
          <a:ln>
            <a:noFill/>
          </a:ln>
        </p:spPr>
      </p:pic>
      <p:pic>
        <p:nvPicPr>
          <p:cNvPr id="1675" name="Google Shape;1675;g24e1b64e2b2_0_85"/>
          <p:cNvPicPr preferRelativeResize="0"/>
          <p:nvPr/>
        </p:nvPicPr>
        <p:blipFill rotWithShape="1">
          <a:blip r:embed="rId6">
            <a:alphaModFix/>
          </a:blip>
          <a:srcRect/>
          <a:stretch/>
        </p:blipFill>
        <p:spPr>
          <a:xfrm rot="10800000" flipH="1">
            <a:off x="273250" y="273296"/>
            <a:ext cx="4612175" cy="445550"/>
          </a:xfrm>
          <a:prstGeom prst="rect">
            <a:avLst/>
          </a:prstGeom>
          <a:noFill/>
          <a:ln>
            <a:noFill/>
          </a:ln>
        </p:spPr>
      </p:pic>
      <p:pic>
        <p:nvPicPr>
          <p:cNvPr id="1676" name="Google Shape;1676;g24e1b64e2b2_0_85"/>
          <p:cNvPicPr preferRelativeResize="0"/>
          <p:nvPr/>
        </p:nvPicPr>
        <p:blipFill rotWithShape="1">
          <a:blip r:embed="rId7">
            <a:alphaModFix/>
          </a:blip>
          <a:srcRect/>
          <a:stretch/>
        </p:blipFill>
        <p:spPr>
          <a:xfrm rot="538618">
            <a:off x="9037731" y="3133371"/>
            <a:ext cx="2411914" cy="3135456"/>
          </a:xfrm>
          <a:prstGeom prst="rect">
            <a:avLst/>
          </a:prstGeom>
          <a:noFill/>
          <a:ln>
            <a:noFill/>
          </a:ln>
        </p:spPr>
      </p:pic>
      <p:pic>
        <p:nvPicPr>
          <p:cNvPr id="1677" name="Google Shape;1677;g24e1b64e2b2_0_85"/>
          <p:cNvPicPr preferRelativeResize="0"/>
          <p:nvPr/>
        </p:nvPicPr>
        <p:blipFill rotWithShape="1">
          <a:blip r:embed="rId8">
            <a:alphaModFix/>
          </a:blip>
          <a:srcRect/>
          <a:stretch/>
        </p:blipFill>
        <p:spPr>
          <a:xfrm>
            <a:off x="10976975" y="5966525"/>
            <a:ext cx="938825" cy="640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2"/>
        <p:cNvGrpSpPr/>
        <p:nvPr/>
      </p:nvGrpSpPr>
      <p:grpSpPr>
        <a:xfrm>
          <a:off x="0" y="0"/>
          <a:ext cx="0" cy="0"/>
          <a:chOff x="0" y="0"/>
          <a:chExt cx="0" cy="0"/>
        </a:xfrm>
      </p:grpSpPr>
      <p:sp>
        <p:nvSpPr>
          <p:cNvPr id="1683" name="Google Shape;1683;g2971542c58f_0_398"/>
          <p:cNvSpPr txBox="1"/>
          <p:nvPr/>
        </p:nvSpPr>
        <p:spPr>
          <a:xfrm>
            <a:off x="273250" y="859800"/>
            <a:ext cx="5438400" cy="62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a:solidFill>
                  <a:srgbClr val="2E75B5"/>
                </a:solidFill>
                <a:latin typeface="Roboto"/>
                <a:ea typeface="Roboto"/>
                <a:cs typeface="Roboto"/>
                <a:sym typeface="Roboto"/>
              </a:rPr>
              <a:t>Our time to LEAD!</a:t>
            </a:r>
            <a:endParaRPr sz="3000" b="0" i="0" u="none" strike="noStrike" cap="none">
              <a:solidFill>
                <a:schemeClr val="dk1"/>
              </a:solidFill>
              <a:latin typeface="Arial"/>
              <a:ea typeface="Arial"/>
              <a:cs typeface="Arial"/>
              <a:sym typeface="Arial"/>
            </a:endParaRPr>
          </a:p>
        </p:txBody>
      </p:sp>
      <p:pic>
        <p:nvPicPr>
          <p:cNvPr id="1684" name="Google Shape;1684;g2971542c58f_0_398"/>
          <p:cNvPicPr preferRelativeResize="0"/>
          <p:nvPr/>
        </p:nvPicPr>
        <p:blipFill rotWithShape="1">
          <a:blip r:embed="rId3">
            <a:alphaModFix/>
          </a:blip>
          <a:srcRect/>
          <a:stretch/>
        </p:blipFill>
        <p:spPr>
          <a:xfrm rot="10800000" flipH="1">
            <a:off x="273250" y="273296"/>
            <a:ext cx="4612175" cy="445550"/>
          </a:xfrm>
          <a:prstGeom prst="rect">
            <a:avLst/>
          </a:prstGeom>
          <a:noFill/>
          <a:ln>
            <a:noFill/>
          </a:ln>
        </p:spPr>
      </p:pic>
      <p:graphicFrame>
        <p:nvGraphicFramePr>
          <p:cNvPr id="1685" name="Google Shape;1685;g2971542c58f_0_398"/>
          <p:cNvGraphicFramePr/>
          <p:nvPr/>
        </p:nvGraphicFramePr>
        <p:xfrm>
          <a:off x="191544" y="1400645"/>
          <a:ext cx="11733225" cy="5456050"/>
        </p:xfrm>
        <a:graphic>
          <a:graphicData uri="http://schemas.openxmlformats.org/drawingml/2006/table">
            <a:tbl>
              <a:tblPr firstRow="1" bandRow="1">
                <a:noFill/>
                <a:tableStyleId>{14096E83-707F-44DB-91CE-FE985D64B9E7}</a:tableStyleId>
              </a:tblPr>
              <a:tblGrid>
                <a:gridCol w="1317550">
                  <a:extLst>
                    <a:ext uri="{9D8B030D-6E8A-4147-A177-3AD203B41FA5}">
                      <a16:colId xmlns:a16="http://schemas.microsoft.com/office/drawing/2014/main" val="20000"/>
                    </a:ext>
                  </a:extLst>
                </a:gridCol>
                <a:gridCol w="1228950">
                  <a:extLst>
                    <a:ext uri="{9D8B030D-6E8A-4147-A177-3AD203B41FA5}">
                      <a16:colId xmlns:a16="http://schemas.microsoft.com/office/drawing/2014/main" val="20001"/>
                    </a:ext>
                  </a:extLst>
                </a:gridCol>
                <a:gridCol w="1127800">
                  <a:extLst>
                    <a:ext uri="{9D8B030D-6E8A-4147-A177-3AD203B41FA5}">
                      <a16:colId xmlns:a16="http://schemas.microsoft.com/office/drawing/2014/main" val="20002"/>
                    </a:ext>
                  </a:extLst>
                </a:gridCol>
                <a:gridCol w="968050">
                  <a:extLst>
                    <a:ext uri="{9D8B030D-6E8A-4147-A177-3AD203B41FA5}">
                      <a16:colId xmlns:a16="http://schemas.microsoft.com/office/drawing/2014/main" val="20003"/>
                    </a:ext>
                  </a:extLst>
                </a:gridCol>
                <a:gridCol w="807400">
                  <a:extLst>
                    <a:ext uri="{9D8B030D-6E8A-4147-A177-3AD203B41FA5}">
                      <a16:colId xmlns:a16="http://schemas.microsoft.com/office/drawing/2014/main" val="20004"/>
                    </a:ext>
                  </a:extLst>
                </a:gridCol>
                <a:gridCol w="1016075">
                  <a:extLst>
                    <a:ext uri="{9D8B030D-6E8A-4147-A177-3AD203B41FA5}">
                      <a16:colId xmlns:a16="http://schemas.microsoft.com/office/drawing/2014/main" val="20005"/>
                    </a:ext>
                  </a:extLst>
                </a:gridCol>
                <a:gridCol w="837200">
                  <a:extLst>
                    <a:ext uri="{9D8B030D-6E8A-4147-A177-3AD203B41FA5}">
                      <a16:colId xmlns:a16="http://schemas.microsoft.com/office/drawing/2014/main" val="20006"/>
                    </a:ext>
                  </a:extLst>
                </a:gridCol>
                <a:gridCol w="696500">
                  <a:extLst>
                    <a:ext uri="{9D8B030D-6E8A-4147-A177-3AD203B41FA5}">
                      <a16:colId xmlns:a16="http://schemas.microsoft.com/office/drawing/2014/main" val="20007"/>
                    </a:ext>
                  </a:extLst>
                </a:gridCol>
                <a:gridCol w="879650">
                  <a:extLst>
                    <a:ext uri="{9D8B030D-6E8A-4147-A177-3AD203B41FA5}">
                      <a16:colId xmlns:a16="http://schemas.microsoft.com/office/drawing/2014/main" val="20008"/>
                    </a:ext>
                  </a:extLst>
                </a:gridCol>
                <a:gridCol w="614775">
                  <a:extLst>
                    <a:ext uri="{9D8B030D-6E8A-4147-A177-3AD203B41FA5}">
                      <a16:colId xmlns:a16="http://schemas.microsoft.com/office/drawing/2014/main" val="20009"/>
                    </a:ext>
                  </a:extLst>
                </a:gridCol>
                <a:gridCol w="758200">
                  <a:extLst>
                    <a:ext uri="{9D8B030D-6E8A-4147-A177-3AD203B41FA5}">
                      <a16:colId xmlns:a16="http://schemas.microsoft.com/office/drawing/2014/main" val="20010"/>
                    </a:ext>
                  </a:extLst>
                </a:gridCol>
                <a:gridCol w="1481075">
                  <a:extLst>
                    <a:ext uri="{9D8B030D-6E8A-4147-A177-3AD203B41FA5}">
                      <a16:colId xmlns:a16="http://schemas.microsoft.com/office/drawing/2014/main" val="20011"/>
                    </a:ext>
                  </a:extLst>
                </a:gridCol>
              </a:tblGrid>
              <a:tr h="37990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Location</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Accelerator</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Incubator</a:t>
                      </a: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Cluster</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Industry Partners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Mentors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Invest</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VC Mindset</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Hub</a:t>
                      </a: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SDG Goals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t>Other</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51925">
                <a:tc>
                  <a:txBody>
                    <a:bodyPr/>
                    <a:lstStyle/>
                    <a:p>
                      <a:pPr marL="0" marR="0" lvl="0" indent="0" algn="ctr" rtl="0">
                        <a:lnSpc>
                          <a:spcPct val="100000"/>
                        </a:lnSpc>
                        <a:spcBef>
                          <a:spcPts val="0"/>
                        </a:spcBef>
                        <a:spcAft>
                          <a:spcPts val="0"/>
                        </a:spcAft>
                        <a:buClr>
                          <a:srgbClr val="000000"/>
                        </a:buClr>
                        <a:buSzPts val="1400"/>
                        <a:buFont typeface="Arial"/>
                        <a:buNone/>
                      </a:pPr>
                      <a:r>
                        <a:rPr lang="en-US"/>
                        <a:t>Maritime Blue</a:t>
                      </a:r>
                      <a:endParaRPr sz="1400" u="none" strike="noStrike" cap="none"/>
                    </a:p>
                  </a:txBody>
                  <a:tcPr marL="91450" marR="91450" marT="45725" marB="45725" anchor="ctr">
                    <a:lnT w="9525" cap="flat" cmpd="sng">
                      <a:solidFill>
                        <a:srgbClr val="000000">
                          <a:alpha val="0"/>
                        </a:srgbClr>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Seattle</a:t>
                      </a:r>
                      <a:endParaRPr sz="1400" u="none" strike="noStrike" cap="none"/>
                    </a:p>
                  </a:txBody>
                  <a:tcPr marL="91450" marR="91450" marT="45725" marB="45725" anchor="ctr">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400" u="none" strike="noStrike" cap="none"/>
                        <a:t>2024</a:t>
                      </a:r>
                      <a:endParaRPr sz="2000" u="none" strike="noStrike" cap="none"/>
                    </a:p>
                  </a:txBody>
                  <a:tcPr marL="91450" marR="91450" marT="45725" marB="45725" anchor="ctr">
                    <a:lnT w="9525" cap="flat" cmpd="sng">
                      <a:solidFill>
                        <a:srgbClr val="000000">
                          <a:alpha val="0"/>
                        </a:srgbClr>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T w="9525" cap="flat" cmpd="sng">
                      <a:solidFill>
                        <a:srgbClr val="000000">
                          <a:alpha val="0"/>
                        </a:srgbClr>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2025</a:t>
                      </a:r>
                      <a:endParaRPr sz="1400" u="none" strike="noStrike" cap="none"/>
                    </a:p>
                  </a:txBody>
                  <a:tcPr marL="91450" marR="91450" marT="45725" marB="45725" anchor="ctr">
                    <a:lnT w="9525" cap="flat" cmpd="sng">
                      <a:solidFill>
                        <a:srgbClr val="000000">
                          <a:alpha val="0"/>
                        </a:srgbClr>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8,9,13,</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14</a:t>
                      </a:r>
                      <a:endParaRPr sz="1400" u="none" strike="noStrike" cap="none"/>
                    </a:p>
                  </a:txBody>
                  <a:tcPr marL="91450" marR="91450" marT="45725" marB="45725" anchor="ctr">
                    <a:lnT w="9525" cap="flat" cmpd="sng">
                      <a:solidFill>
                        <a:srgbClr val="000000">
                          <a:alpha val="0"/>
                        </a:srgbClr>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a:t>G</a:t>
                      </a:r>
                      <a:r>
                        <a:rPr lang="en-US" sz="1400" u="none" strike="noStrike" cap="none"/>
                        <a:t>NW Focus, </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Global Reach</a:t>
                      </a:r>
                      <a:endParaRPr sz="1400" u="none" strike="noStrike" cap="none"/>
                    </a:p>
                  </a:txBody>
                  <a:tcPr marL="91450" marR="91450" marT="45725" marB="45725" anchor="ctr">
                    <a:lnT w="9525" cap="flat" cmpd="sng">
                      <a:solidFill>
                        <a:srgbClr val="000000">
                          <a:alpha val="0"/>
                        </a:srgbClr>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Braid Theory</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Los Angeles</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Science only</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Alta Sea</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Los Angeles</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b="0" i="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b="0" i="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400" u="none" strike="noStrike" cap="none"/>
                        <a:t>2025</a:t>
                      </a:r>
                      <a:endParaRPr sz="14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9,13,14</a:t>
                      </a:r>
                      <a:endParaRPr sz="14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400" u="none" strike="noStrike" cap="none"/>
                        <a:t>Science focus</a:t>
                      </a:r>
                      <a:endParaRPr sz="14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525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Scripps</a:t>
                      </a:r>
                      <a:endParaRPr sz="1400" u="none" strike="noStrike" cap="none"/>
                    </a:p>
                  </a:txBody>
                  <a:tcPr marL="91450" marR="91450" marT="45725" marB="45725" anchor="ct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San Diego</a:t>
                      </a:r>
                      <a:endParaRPr sz="1400" u="none" strike="noStrike" cap="none"/>
                    </a:p>
                  </a:txBody>
                  <a:tcPr marL="91450" marR="91450" marT="45725" marB="45725" anchor="ctr">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u="none" strike="noStrike" cap="none"/>
                    </a:p>
                  </a:txBody>
                  <a:tcPr marL="91450" marR="91450" marT="45725" marB="45725" anchor="ct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1400" u="none" strike="noStrike" cap="none"/>
                    </a:p>
                  </a:txBody>
                  <a:tcPr marL="91450" marR="91450" marT="45725" marB="45725" anchor="ct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a:t>
                      </a:r>
                      <a:endParaRPr sz="1400" u="none" strike="noStrike" cap="none"/>
                    </a:p>
                  </a:txBody>
                  <a:tcPr marL="91450" marR="91450" marT="45725" marB="45725" anchor="ct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Scripps focus</a:t>
                      </a:r>
                      <a:endParaRPr sz="1400" u="none" strike="noStrike" cap="none"/>
                    </a:p>
                  </a:txBody>
                  <a:tcPr marL="91450" marR="91450" marT="45725" marB="45725" anchor="ct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TMA</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San Diego</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14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9</a:t>
                      </a:r>
                      <a:endParaRPr sz="14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Industry focus</a:t>
                      </a:r>
                      <a:endParaRPr sz="14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8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Sea Ahead</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Boston</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FF0000"/>
                          </a:solidFill>
                        </a:rPr>
                        <a:t>X</a:t>
                      </a:r>
                      <a:endParaRPr sz="2000" u="none" strike="noStrike" cap="none">
                        <a:solidFill>
                          <a:srgbClr val="FF0000"/>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solidFill>
                          <a:srgbClr val="FF0000"/>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FF0000"/>
                          </a:solidFill>
                        </a:rPr>
                        <a:t>X</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East US Leader</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Woods Hole</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Boston</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u="none" strike="noStrike" cap="none">
                        <a:solidFill>
                          <a:srgbClr val="FF0000"/>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FF0000"/>
                          </a:solidFill>
                        </a:rPr>
                        <a:t>X</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$100m Propeller Fund</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Katapult</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Oslo</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Oceans only</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8"/>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Pier 71</a:t>
                      </a:r>
                      <a:endParaRPr sz="1400" u="none" strike="noStrike" cap="none"/>
                    </a:p>
                  </a:txBody>
                  <a:tcPr marL="91450" marR="91450" marT="45725" marB="45725" anchor="ct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Singapore</a:t>
                      </a:r>
                      <a:endParaRPr sz="1400" u="none" strike="noStrike" cap="none"/>
                    </a:p>
                  </a:txBody>
                  <a:tcPr marL="91450" marR="91450" marT="45725" marB="45725" anchor="ctr">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FF0000"/>
                        </a:solidFill>
                        <a:highlight>
                          <a:srgbClr val="FFFF00"/>
                        </a:highlight>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u="none" strike="noStrike" cap="none">
                        <a:highlight>
                          <a:srgbClr val="FFFF00"/>
                        </a:highlight>
                      </a:endParaRPr>
                    </a:p>
                  </a:txBody>
                  <a:tcPr marL="91450" marR="91450" marT="45725" marB="45725" anchor="ctr">
                    <a:lnL w="12700" cap="flat" cmpd="sng">
                      <a:solidFill>
                        <a:srgbClr val="FFFFFF"/>
                      </a:solidFill>
                      <a:prstDash val="solid"/>
                      <a:round/>
                      <a:headEnd type="none" w="sm" len="sm"/>
                      <a:tailEnd type="none" w="sm" len="sm"/>
                    </a:lnL>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highlight>
                          <a:srgbClr val="FFFF00"/>
                        </a:highlight>
                        <a:latin typeface="Noto Sans Symbols"/>
                        <a:ea typeface="Noto Sans Symbols"/>
                        <a:cs typeface="Noto Sans Symbols"/>
                        <a:sym typeface="Noto Sans Symbols"/>
                      </a:endParaRPr>
                    </a:p>
                  </a:txBody>
                  <a:tcPr marL="91450" marR="91450" marT="45725" marB="45725" anchor="ct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highlight>
                          <a:srgbClr val="FFFF00"/>
                        </a:highlight>
                      </a:endParaRPr>
                    </a:p>
                  </a:txBody>
                  <a:tcPr marL="91450" marR="91450" marT="45725" marB="45725" anchor="ct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highlight>
                          <a:srgbClr val="FFFF00"/>
                        </a:highlight>
                      </a:endParaRPr>
                    </a:p>
                  </a:txBody>
                  <a:tcPr marL="91450" marR="91450" marT="45725" marB="45725" anchor="ct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highlight>
                          <a:srgbClr val="FFFF00"/>
                        </a:highlight>
                      </a:endParaRPr>
                    </a:p>
                  </a:txBody>
                  <a:tcPr marL="91450" marR="91450" marT="45725" marB="45725" anchor="ct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1400" u="none" strike="noStrike" cap="none">
                        <a:highlight>
                          <a:srgbClr val="FFFF00"/>
                        </a:highlight>
                      </a:endParaRPr>
                    </a:p>
                  </a:txBody>
                  <a:tcPr marL="91450" marR="91450" marT="45725" marB="45725" anchor="ct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8,9</a:t>
                      </a:r>
                      <a:endParaRPr sz="1400" u="none" strike="noStrike" cap="none">
                        <a:highlight>
                          <a:srgbClr val="FFFF00"/>
                        </a:highlight>
                      </a:endParaRPr>
                    </a:p>
                  </a:txBody>
                  <a:tcPr marL="91450" marR="91450" marT="45725" marB="45725" anchor="ct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Shipping only</a:t>
                      </a:r>
                      <a:endParaRPr sz="1400" u="none" strike="noStrike" cap="none">
                        <a:highlight>
                          <a:srgbClr val="FFFF00"/>
                        </a:highlight>
                      </a:endParaRPr>
                    </a:p>
                  </a:txBody>
                  <a:tcPr marL="91450" marR="91450" marT="45725" marB="45725" anchor="ctr">
                    <a:lnT w="38100" cap="flat" cmpd="sng">
                      <a:solidFill>
                        <a:srgbClr val="FFFFFF"/>
                      </a:solidFill>
                      <a:prstDash val="solid"/>
                      <a:round/>
                      <a:headEnd type="none" w="sm" len="sm"/>
                      <a:tailEnd type="none" w="sm" len="sm"/>
                    </a:lnT>
                  </a:tcPr>
                </a:tc>
                <a:extLst>
                  <a:ext uri="{0D108BD9-81ED-4DB2-BD59-A6C34878D82A}">
                    <a16:rowId xmlns:a16="http://schemas.microsoft.com/office/drawing/2014/main" val="10009"/>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PortXL</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Rotterdam</a:t>
                      </a:r>
                      <a:endParaRPr sz="1400" u="none" strike="noStrike" cap="none"/>
                    </a:p>
                  </a:txBody>
                  <a:tcPr marL="91450" marR="91450" marT="45725" marB="45725" anchor="ctr">
                    <a:lnR w="12700" cap="flat" cmpd="sng">
                      <a:solidFill>
                        <a:srgbClr val="FFFFFF"/>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b="0" i="0" u="none" strike="noStrike" cap="none">
                          <a:solidFill>
                            <a:srgbClr val="FF0000"/>
                          </a:solidFill>
                          <a:latin typeface="Poppins"/>
                          <a:ea typeface="Poppins"/>
                          <a:cs typeface="Poppins"/>
                          <a:sym typeface="Poppins"/>
                        </a:rPr>
                        <a:t>X</a:t>
                      </a:r>
                      <a:endParaRPr sz="2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8,9</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Shipping only</a:t>
                      </a:r>
                      <a:endParaRPr sz="1400" u="none" strike="noStrike" cap="none"/>
                    </a:p>
                  </a:txBody>
                  <a:tcPr marL="91450" marR="91450" marT="45725" marB="45725" anchor="ctr"/>
                </a:tc>
                <a:extLst>
                  <a:ext uri="{0D108BD9-81ED-4DB2-BD59-A6C34878D82A}">
                    <a16:rowId xmlns:a16="http://schemas.microsoft.com/office/drawing/2014/main" val="10010"/>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Bluetech</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Lisbon</a:t>
                      </a:r>
                      <a:endParaRPr sz="1400" u="none" strike="noStrike" cap="none"/>
                    </a:p>
                  </a:txBody>
                  <a:tcPr marL="91450" marR="91450" marT="45725" marB="45725" anchor="ctr">
                    <a:lnR w="12700" cap="flat" cmpd="sng">
                      <a:solidFill>
                        <a:srgbClr val="FFFFFF"/>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48135"/>
                        </a:buClr>
                        <a:buSzPts val="2000"/>
                        <a:buFont typeface="Noto Sans Symbols"/>
                        <a:buNone/>
                      </a:pPr>
                      <a:r>
                        <a:rPr lang="en-US" sz="2000" b="0" i="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000"/>
                        <a:buFont typeface="Poppins"/>
                        <a:buNone/>
                      </a:pPr>
                      <a:r>
                        <a:rPr lang="en-US" sz="2000" u="none" strike="noStrike" cap="none">
                          <a:solidFill>
                            <a:srgbClr val="FF0000"/>
                          </a:solidFill>
                        </a:rPr>
                        <a:t>X</a:t>
                      </a:r>
                      <a:endParaRPr sz="2000" b="0" i="0" u="none" strike="noStrike" cap="none">
                        <a:solidFill>
                          <a:srgbClr val="FF0000"/>
                        </a:solidFill>
                        <a:latin typeface="Poppins"/>
                        <a:ea typeface="Poppins"/>
                        <a:cs typeface="Poppins"/>
                        <a:sym typeface="Poppins"/>
                      </a:endParaRPr>
                    </a:p>
                  </a:txBody>
                  <a:tcPr marL="91450" marR="91450" marT="45725" marB="45725" anchor="ctr">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8,9</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Port focus</a:t>
                      </a:r>
                      <a:endParaRPr sz="1400" u="none" strike="noStrike" cap="none"/>
                    </a:p>
                  </a:txBody>
                  <a:tcPr marL="91450" marR="91450" marT="45725" marB="45725" anchor="ctr"/>
                </a:tc>
                <a:extLst>
                  <a:ext uri="{0D108BD9-81ED-4DB2-BD59-A6C34878D82A}">
                    <a16:rowId xmlns:a16="http://schemas.microsoft.com/office/drawing/2014/main" val="10011"/>
                  </a:ext>
                </a:extLst>
              </a:tr>
              <a:tr h="3962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The Cove</a:t>
                      </a:r>
                      <a:endParaRPr sz="1400" u="none" strike="noStrike" cap="none"/>
                    </a:p>
                  </a:txBody>
                  <a:tcPr marL="91450" marR="91450" marT="45725" marB="45725" anchor="ctr">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Halifax</a:t>
                      </a:r>
                      <a:endParaRPr sz="1400" u="none" strike="noStrike" cap="none"/>
                    </a:p>
                  </a:txBody>
                  <a:tcPr marL="91450" marR="91450" marT="45725" marB="45725" anchor="ctr">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solidFill>
                          <a:srgbClr val="FF0000"/>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FF0000"/>
                          </a:solidFill>
                        </a:rPr>
                        <a:t>X</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b="0" i="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FF0000"/>
                          </a:solidFill>
                        </a:rPr>
                        <a:t>X</a:t>
                      </a:r>
                      <a:endParaRPr sz="2000" u="none" strike="noStrike" cap="none">
                        <a:solidFill>
                          <a:srgbClr val="548135"/>
                        </a:solidFill>
                        <a:latin typeface="Noto Sans Symbols"/>
                        <a:ea typeface="Noto Sans Symbols"/>
                        <a:cs typeface="Noto Sans Symbols"/>
                        <a:sym typeface="Noto Sans Symbol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FF0000"/>
                          </a:solidFill>
                        </a:rPr>
                        <a:t>X</a:t>
                      </a:r>
                      <a:endParaRPr sz="2000" b="0" i="0" u="none" strike="noStrike" cap="none">
                        <a:solidFill>
                          <a:srgbClr val="FF0000"/>
                        </a:solidFill>
                        <a:latin typeface="Poppins"/>
                        <a:ea typeface="Poppins"/>
                        <a:cs typeface="Poppins"/>
                        <a:sym typeface="Poppins"/>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2000" u="none" strike="noStrike" cap="none">
                          <a:solidFill>
                            <a:srgbClr val="548135"/>
                          </a:solidFill>
                          <a:latin typeface="Noto Sans Symbols"/>
                          <a:ea typeface="Noto Sans Symbols"/>
                          <a:cs typeface="Noto Sans Symbols"/>
                          <a:sym typeface="Noto Sans Symbols"/>
                        </a:rPr>
                        <a:t>✓</a:t>
                      </a:r>
                      <a:endParaRPr sz="2000" u="none" strike="noStrike" cap="none">
                        <a:solidFill>
                          <a:srgbClr val="FF0000"/>
                        </a:solidFill>
                      </a:endParaRPr>
                    </a:p>
                  </a:txBody>
                  <a:tcPr marL="91450" marR="91450" marT="45725" marB="45725" anchor="ctr">
                    <a:lnL w="12700" cap="flat" cmpd="sng">
                      <a:solidFill>
                        <a:srgbClr val="FFFFFF"/>
                      </a:solidFill>
                      <a:prstDash val="solid"/>
                      <a:round/>
                      <a:headEnd type="none" w="sm" len="sm"/>
                      <a:tailEnd type="none" w="sm" len="sm"/>
                    </a:lnL>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9,13,14</a:t>
                      </a:r>
                      <a:endParaRPr sz="1400" u="none" strike="noStrike" cap="none"/>
                    </a:p>
                  </a:txBody>
                  <a:tcPr marL="91450" marR="91450" marT="45725" marB="45725" anchor="ctr">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Partner w/CDL</a:t>
                      </a:r>
                      <a:endParaRPr sz="1400" u="none" strike="noStrike" cap="none"/>
                    </a:p>
                  </a:txBody>
                  <a:tcPr marL="91450" marR="91450" marT="45725" marB="45725" anchor="ctr">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g24df42307c5_2_132"/>
          <p:cNvSpPr txBox="1"/>
          <p:nvPr/>
        </p:nvSpPr>
        <p:spPr>
          <a:xfrm>
            <a:off x="7693550" y="2824549"/>
            <a:ext cx="3454500" cy="106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900" b="1" i="0" u="none" strike="noStrike" cap="none">
                <a:solidFill>
                  <a:srgbClr val="006088"/>
                </a:solidFill>
                <a:latin typeface="Poppins"/>
                <a:ea typeface="Poppins"/>
                <a:cs typeface="Poppins"/>
                <a:sym typeface="Poppins"/>
              </a:rPr>
              <a:t>Brock Mansfield</a:t>
            </a:r>
            <a:endParaRPr sz="1900" b="1" i="0" u="none" strike="noStrike" cap="none">
              <a:solidFill>
                <a:srgbClr val="00608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US" sz="1900" b="0" i="0" u="none" strike="noStrike" cap="none">
                <a:solidFill>
                  <a:srgbClr val="000000"/>
                </a:solidFill>
                <a:latin typeface="Poppins"/>
                <a:ea typeface="Poppins"/>
                <a:cs typeface="Poppins"/>
                <a:sym typeface="Poppins"/>
              </a:rPr>
              <a:t>Managing Partner</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900" b="0" i="0" u="none" strike="noStrike" cap="none">
                <a:solidFill>
                  <a:srgbClr val="000000"/>
                </a:solidFill>
                <a:latin typeface="Poppins"/>
                <a:ea typeface="Poppins"/>
                <a:cs typeface="Poppins"/>
                <a:sym typeface="Poppins"/>
              </a:rPr>
              <a:t>Blue Innovation Fund</a:t>
            </a:r>
            <a:endParaRPr sz="1900" b="0" i="0" u="none" strike="noStrike" cap="none">
              <a:solidFill>
                <a:srgbClr val="000000"/>
              </a:solidFill>
              <a:latin typeface="Poppins"/>
              <a:ea typeface="Poppins"/>
              <a:cs typeface="Poppins"/>
              <a:sym typeface="Poppins"/>
            </a:endParaRPr>
          </a:p>
        </p:txBody>
      </p:sp>
      <p:pic>
        <p:nvPicPr>
          <p:cNvPr id="1691" name="Google Shape;1691;g24df42307c5_2_132"/>
          <p:cNvPicPr preferRelativeResize="0"/>
          <p:nvPr/>
        </p:nvPicPr>
        <p:blipFill rotWithShape="1">
          <a:blip r:embed="rId3">
            <a:alphaModFix/>
          </a:blip>
          <a:srcRect/>
          <a:stretch/>
        </p:blipFill>
        <p:spPr>
          <a:xfrm>
            <a:off x="8404718" y="996077"/>
            <a:ext cx="1748531" cy="1682800"/>
          </a:xfrm>
          <a:prstGeom prst="rect">
            <a:avLst/>
          </a:prstGeom>
          <a:noFill/>
          <a:ln>
            <a:noFill/>
          </a:ln>
        </p:spPr>
      </p:pic>
      <p:pic>
        <p:nvPicPr>
          <p:cNvPr id="1692" name="Google Shape;1692;g24df42307c5_2_132"/>
          <p:cNvPicPr preferRelativeResize="0"/>
          <p:nvPr/>
        </p:nvPicPr>
        <p:blipFill rotWithShape="1">
          <a:blip r:embed="rId4">
            <a:alphaModFix/>
          </a:blip>
          <a:srcRect/>
          <a:stretch/>
        </p:blipFill>
        <p:spPr>
          <a:xfrm>
            <a:off x="10675698" y="1104348"/>
            <a:ext cx="1334899" cy="538225"/>
          </a:xfrm>
          <a:prstGeom prst="rect">
            <a:avLst/>
          </a:prstGeom>
          <a:noFill/>
          <a:ln>
            <a:noFill/>
          </a:ln>
        </p:spPr>
      </p:pic>
      <p:pic>
        <p:nvPicPr>
          <p:cNvPr id="1693" name="Google Shape;1693;g24df42307c5_2_132" descr="Icon&#10;&#10;Description automatically generated"/>
          <p:cNvPicPr preferRelativeResize="0"/>
          <p:nvPr/>
        </p:nvPicPr>
        <p:blipFill rotWithShape="1">
          <a:blip r:embed="rId5">
            <a:alphaModFix/>
          </a:blip>
          <a:srcRect/>
          <a:stretch/>
        </p:blipFill>
        <p:spPr>
          <a:xfrm>
            <a:off x="10675699" y="1802803"/>
            <a:ext cx="1334900" cy="278104"/>
          </a:xfrm>
          <a:prstGeom prst="rect">
            <a:avLst/>
          </a:prstGeom>
          <a:noFill/>
          <a:ln>
            <a:noFill/>
          </a:ln>
        </p:spPr>
      </p:pic>
      <p:pic>
        <p:nvPicPr>
          <p:cNvPr id="1694" name="Google Shape;1694;g24df42307c5_2_132" descr="The Consortium Announces Addition of Stanford Graduate ..."/>
          <p:cNvPicPr preferRelativeResize="0"/>
          <p:nvPr/>
        </p:nvPicPr>
        <p:blipFill rotWithShape="1">
          <a:blip r:embed="rId6">
            <a:alphaModFix/>
          </a:blip>
          <a:srcRect/>
          <a:stretch/>
        </p:blipFill>
        <p:spPr>
          <a:xfrm>
            <a:off x="10657695" y="2229948"/>
            <a:ext cx="1370907" cy="445550"/>
          </a:xfrm>
          <a:prstGeom prst="rect">
            <a:avLst/>
          </a:prstGeom>
          <a:noFill/>
          <a:ln>
            <a:noFill/>
          </a:ln>
        </p:spPr>
      </p:pic>
      <p:pic>
        <p:nvPicPr>
          <p:cNvPr id="1695" name="Google Shape;1695;g24df42307c5_2_132"/>
          <p:cNvPicPr preferRelativeResize="0"/>
          <p:nvPr/>
        </p:nvPicPr>
        <p:blipFill rotWithShape="1">
          <a:blip r:embed="rId7">
            <a:alphaModFix/>
          </a:blip>
          <a:srcRect/>
          <a:stretch/>
        </p:blipFill>
        <p:spPr>
          <a:xfrm rot="10800000" flipH="1">
            <a:off x="273250" y="273296"/>
            <a:ext cx="4612175" cy="445550"/>
          </a:xfrm>
          <a:prstGeom prst="rect">
            <a:avLst/>
          </a:prstGeom>
          <a:noFill/>
          <a:ln>
            <a:noFill/>
          </a:ln>
        </p:spPr>
      </p:pic>
      <p:sp>
        <p:nvSpPr>
          <p:cNvPr id="1696" name="Google Shape;1696;g24df42307c5_2_132"/>
          <p:cNvSpPr txBox="1"/>
          <p:nvPr/>
        </p:nvSpPr>
        <p:spPr>
          <a:xfrm>
            <a:off x="273250" y="996075"/>
            <a:ext cx="49278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2000"/>
              </a:spcBef>
              <a:spcAft>
                <a:spcPts val="0"/>
              </a:spcAft>
              <a:buClr>
                <a:schemeClr val="dk1"/>
              </a:buClr>
              <a:buSzPts val="2800"/>
              <a:buFont typeface="Arial"/>
              <a:buNone/>
            </a:pPr>
            <a:r>
              <a:rPr lang="en-US" sz="3000" b="1" i="0" u="none" strike="noStrike" cap="none">
                <a:solidFill>
                  <a:srgbClr val="2E75B5"/>
                </a:solidFill>
                <a:latin typeface="Roboto"/>
                <a:ea typeface="Roboto"/>
                <a:cs typeface="Roboto"/>
                <a:sym typeface="Roboto"/>
              </a:rPr>
              <a:t>Blue Innovation Fund</a:t>
            </a:r>
            <a:endParaRPr sz="3000" b="0" i="0" u="none" strike="noStrike" cap="none">
              <a:solidFill>
                <a:srgbClr val="000000"/>
              </a:solidFill>
              <a:latin typeface="Roboto"/>
              <a:ea typeface="Roboto"/>
              <a:cs typeface="Roboto"/>
              <a:sym typeface="Roboto"/>
            </a:endParaRPr>
          </a:p>
        </p:txBody>
      </p:sp>
      <p:sp>
        <p:nvSpPr>
          <p:cNvPr id="1697" name="Google Shape;1697;g24df42307c5_2_132"/>
          <p:cNvSpPr txBox="1"/>
          <p:nvPr/>
        </p:nvSpPr>
        <p:spPr>
          <a:xfrm>
            <a:off x="7777250" y="5569249"/>
            <a:ext cx="3454500" cy="106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900" b="1" i="0" u="none" strike="noStrike" cap="none">
                <a:solidFill>
                  <a:srgbClr val="006088"/>
                </a:solidFill>
                <a:latin typeface="Poppins"/>
                <a:ea typeface="Poppins"/>
                <a:cs typeface="Poppins"/>
                <a:sym typeface="Poppins"/>
              </a:rPr>
              <a:t>Jean-Noel Poirier</a:t>
            </a:r>
            <a:endParaRPr sz="1900" b="1" i="0" u="none" strike="noStrike" cap="none">
              <a:solidFill>
                <a:srgbClr val="00608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US" sz="1900" b="0" i="0" u="none" strike="noStrike" cap="none">
                <a:solidFill>
                  <a:srgbClr val="000000"/>
                </a:solidFill>
                <a:latin typeface="Poppins"/>
                <a:ea typeface="Poppins"/>
                <a:cs typeface="Poppins"/>
                <a:sym typeface="Poppins"/>
              </a:rPr>
              <a:t>Managing Partner</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900" b="0" i="0" u="none" strike="noStrike" cap="none">
                <a:solidFill>
                  <a:srgbClr val="000000"/>
                </a:solidFill>
                <a:latin typeface="Poppins"/>
                <a:ea typeface="Poppins"/>
                <a:cs typeface="Poppins"/>
                <a:sym typeface="Poppins"/>
              </a:rPr>
              <a:t>Blue Innovation Fund</a:t>
            </a:r>
            <a:endParaRPr sz="1900" b="0" i="0" u="none" strike="noStrike" cap="none">
              <a:solidFill>
                <a:srgbClr val="000000"/>
              </a:solidFill>
              <a:latin typeface="Poppins"/>
              <a:ea typeface="Poppins"/>
              <a:cs typeface="Poppins"/>
              <a:sym typeface="Poppins"/>
            </a:endParaRPr>
          </a:p>
        </p:txBody>
      </p:sp>
      <p:pic>
        <p:nvPicPr>
          <p:cNvPr id="1698" name="Google Shape;1698;g24df42307c5_2_132"/>
          <p:cNvPicPr preferRelativeResize="0"/>
          <p:nvPr/>
        </p:nvPicPr>
        <p:blipFill rotWithShape="1">
          <a:blip r:embed="rId8">
            <a:alphaModFix/>
          </a:blip>
          <a:srcRect l="12893" t="-507" r="14950" b="30059"/>
          <a:stretch/>
        </p:blipFill>
        <p:spPr>
          <a:xfrm>
            <a:off x="8546600" y="3886550"/>
            <a:ext cx="1748400" cy="1682700"/>
          </a:xfrm>
          <a:prstGeom prst="ellipse">
            <a:avLst/>
          </a:prstGeom>
          <a:noFill/>
          <a:ln>
            <a:noFill/>
          </a:ln>
        </p:spPr>
      </p:pic>
      <p:pic>
        <p:nvPicPr>
          <p:cNvPr id="1699" name="Google Shape;1699;g24df42307c5_2_132" descr="Climatetech | E8 Ventures | Invests in early-stage climatetech companies"/>
          <p:cNvPicPr preferRelativeResize="0"/>
          <p:nvPr/>
        </p:nvPicPr>
        <p:blipFill rotWithShape="1">
          <a:blip r:embed="rId9">
            <a:alphaModFix/>
          </a:blip>
          <a:srcRect/>
          <a:stretch/>
        </p:blipFill>
        <p:spPr>
          <a:xfrm>
            <a:off x="10575226" y="4035599"/>
            <a:ext cx="1334900" cy="327050"/>
          </a:xfrm>
          <a:prstGeom prst="rect">
            <a:avLst/>
          </a:prstGeom>
          <a:noFill/>
          <a:ln>
            <a:noFill/>
          </a:ln>
        </p:spPr>
      </p:pic>
      <p:pic>
        <p:nvPicPr>
          <p:cNvPr id="1700" name="Google Shape;1700;g24df42307c5_2_132" descr="Clean Energy Ventures Launches $110 Million Early-Stage Venture Fund for Clean  Energy Innovation"/>
          <p:cNvPicPr preferRelativeResize="0"/>
          <p:nvPr/>
        </p:nvPicPr>
        <p:blipFill rotWithShape="1">
          <a:blip r:embed="rId10">
            <a:alphaModFix/>
          </a:blip>
          <a:srcRect t="18443" b="18436"/>
          <a:stretch/>
        </p:blipFill>
        <p:spPr>
          <a:xfrm>
            <a:off x="10657681" y="4521352"/>
            <a:ext cx="1252433" cy="413097"/>
          </a:xfrm>
          <a:prstGeom prst="rect">
            <a:avLst/>
          </a:prstGeom>
          <a:noFill/>
          <a:ln>
            <a:noFill/>
          </a:ln>
        </p:spPr>
      </p:pic>
      <p:pic>
        <p:nvPicPr>
          <p:cNvPr id="1701" name="Google Shape;1701;g24df42307c5_2_132"/>
          <p:cNvPicPr preferRelativeResize="0"/>
          <p:nvPr/>
        </p:nvPicPr>
        <p:blipFill rotWithShape="1">
          <a:blip r:embed="rId11">
            <a:alphaModFix/>
          </a:blip>
          <a:srcRect/>
          <a:stretch/>
        </p:blipFill>
        <p:spPr>
          <a:xfrm>
            <a:off x="10703807" y="5149733"/>
            <a:ext cx="1160200" cy="204230"/>
          </a:xfrm>
          <a:prstGeom prst="rect">
            <a:avLst/>
          </a:prstGeom>
          <a:noFill/>
          <a:ln>
            <a:noFill/>
          </a:ln>
        </p:spPr>
      </p:pic>
      <p:pic>
        <p:nvPicPr>
          <p:cNvPr id="1702" name="Google Shape;1702;g24df42307c5_2_132" descr="A turtle swimming in the water&#10;&#10;Description automatically generated with low confidence"/>
          <p:cNvPicPr preferRelativeResize="0"/>
          <p:nvPr/>
        </p:nvPicPr>
        <p:blipFill rotWithShape="1">
          <a:blip r:embed="rId12">
            <a:alphaModFix/>
          </a:blip>
          <a:srcRect/>
          <a:stretch/>
        </p:blipFill>
        <p:spPr>
          <a:xfrm>
            <a:off x="1127600" y="3049775"/>
            <a:ext cx="1034450" cy="1034450"/>
          </a:xfrm>
          <a:prstGeom prst="rect">
            <a:avLst/>
          </a:prstGeom>
          <a:noFill/>
          <a:ln>
            <a:noFill/>
          </a:ln>
        </p:spPr>
      </p:pic>
      <p:pic>
        <p:nvPicPr>
          <p:cNvPr id="1703" name="Google Shape;1703;g24df42307c5_2_132" descr="A model of a city&#10;&#10;Description automatically generated with medium confidence"/>
          <p:cNvPicPr preferRelativeResize="0"/>
          <p:nvPr/>
        </p:nvPicPr>
        <p:blipFill rotWithShape="1">
          <a:blip r:embed="rId13">
            <a:alphaModFix/>
          </a:blip>
          <a:srcRect/>
          <a:stretch/>
        </p:blipFill>
        <p:spPr>
          <a:xfrm>
            <a:off x="3314638" y="3049775"/>
            <a:ext cx="1034450" cy="1034450"/>
          </a:xfrm>
          <a:prstGeom prst="rect">
            <a:avLst/>
          </a:prstGeom>
          <a:noFill/>
          <a:ln>
            <a:noFill/>
          </a:ln>
        </p:spPr>
      </p:pic>
      <p:pic>
        <p:nvPicPr>
          <p:cNvPr id="1704" name="Google Shape;1704;g24df42307c5_2_132" descr="A view of the earth from space&#10;&#10;Description automatically generated with low confidence"/>
          <p:cNvPicPr preferRelativeResize="0"/>
          <p:nvPr/>
        </p:nvPicPr>
        <p:blipFill rotWithShape="1">
          <a:blip r:embed="rId14">
            <a:alphaModFix/>
          </a:blip>
          <a:srcRect/>
          <a:stretch/>
        </p:blipFill>
        <p:spPr>
          <a:xfrm>
            <a:off x="5501675" y="3005400"/>
            <a:ext cx="1034450" cy="1034450"/>
          </a:xfrm>
          <a:prstGeom prst="rect">
            <a:avLst/>
          </a:prstGeom>
          <a:noFill/>
          <a:ln>
            <a:noFill/>
          </a:ln>
        </p:spPr>
      </p:pic>
      <p:sp>
        <p:nvSpPr>
          <p:cNvPr id="1705" name="Google Shape;1705;g24df42307c5_2_132"/>
          <p:cNvSpPr txBox="1"/>
          <p:nvPr/>
        </p:nvSpPr>
        <p:spPr>
          <a:xfrm>
            <a:off x="371475" y="5310350"/>
            <a:ext cx="6911100" cy="106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Poppins"/>
                <a:ea typeface="Poppins"/>
                <a:cs typeface="Poppins"/>
                <a:sym typeface="Poppins"/>
              </a:rPr>
              <a:t>Fund Size:  $30,000,000</a:t>
            </a:r>
            <a:endParaRPr sz="1900" b="0" i="0" u="none" strike="noStrike" cap="none">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Poppins"/>
                <a:ea typeface="Poppins"/>
                <a:cs typeface="Poppins"/>
                <a:sym typeface="Poppins"/>
              </a:rPr>
              <a:t>2024-2027 Deployment Period</a:t>
            </a:r>
            <a:endParaRPr sz="1900" b="0" i="0" u="none" strike="noStrike" cap="none">
              <a:solidFill>
                <a:schemeClr val="dk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Poppins"/>
                <a:ea typeface="Poppins"/>
                <a:cs typeface="Poppins"/>
                <a:sym typeface="Poppins"/>
              </a:rPr>
              <a:t>Sourcing innovation globally / Accelerating in Seattle</a:t>
            </a:r>
            <a:endParaRPr sz="1900" b="0" i="0" u="none" strike="noStrike" cap="none">
              <a:solidFill>
                <a:schemeClr val="dk1"/>
              </a:solidFill>
              <a:latin typeface="Poppins"/>
              <a:ea typeface="Poppins"/>
              <a:cs typeface="Poppins"/>
              <a:sym typeface="Poppins"/>
            </a:endParaRPr>
          </a:p>
        </p:txBody>
      </p:sp>
      <p:sp>
        <p:nvSpPr>
          <p:cNvPr id="1706" name="Google Shape;1706;g24df42307c5_2_132"/>
          <p:cNvSpPr txBox="1"/>
          <p:nvPr/>
        </p:nvSpPr>
        <p:spPr>
          <a:xfrm>
            <a:off x="610575" y="4220675"/>
            <a:ext cx="20685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400"/>
              <a:buFont typeface="Poppins"/>
              <a:buNone/>
            </a:pPr>
            <a:r>
              <a:rPr lang="en-US" sz="1600" b="1" i="0" u="none" strike="noStrike" cap="none">
                <a:solidFill>
                  <a:schemeClr val="accent2"/>
                </a:solidFill>
                <a:latin typeface="Poppins"/>
                <a:ea typeface="Poppins"/>
                <a:cs typeface="Poppins"/>
                <a:sym typeface="Poppins"/>
              </a:rPr>
              <a:t>Clean Oceans &amp; Climate Solutions </a:t>
            </a:r>
            <a:endParaRPr sz="1600" b="1" i="0" u="none" strike="noStrike" cap="none">
              <a:solidFill>
                <a:schemeClr val="accent2"/>
              </a:solidFill>
              <a:latin typeface="Poppins"/>
              <a:ea typeface="Poppins"/>
              <a:cs typeface="Poppins"/>
              <a:sym typeface="Poppins"/>
            </a:endParaRPr>
          </a:p>
        </p:txBody>
      </p:sp>
      <p:sp>
        <p:nvSpPr>
          <p:cNvPr id="1707" name="Google Shape;1707;g24df42307c5_2_132"/>
          <p:cNvSpPr txBox="1"/>
          <p:nvPr/>
        </p:nvSpPr>
        <p:spPr>
          <a:xfrm>
            <a:off x="2679075" y="4220675"/>
            <a:ext cx="2295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400"/>
              <a:buFont typeface="Poppins"/>
              <a:buNone/>
            </a:pPr>
            <a:r>
              <a:rPr lang="en-US" sz="1600" b="1" i="0" u="none" strike="noStrike" cap="none">
                <a:solidFill>
                  <a:schemeClr val="accent2"/>
                </a:solidFill>
                <a:latin typeface="Poppins"/>
                <a:ea typeface="Poppins"/>
                <a:cs typeface="Poppins"/>
                <a:sym typeface="Poppins"/>
              </a:rPr>
              <a:t>Maritime</a:t>
            </a:r>
            <a:r>
              <a:rPr lang="en-US" sz="600" b="0" i="0" u="none" strike="noStrike" cap="none">
                <a:solidFill>
                  <a:srgbClr val="000000"/>
                </a:solidFill>
                <a:latin typeface="Arial"/>
                <a:ea typeface="Arial"/>
                <a:cs typeface="Arial"/>
                <a:sym typeface="Arial"/>
              </a:rPr>
              <a:t> </a:t>
            </a:r>
            <a:r>
              <a:rPr lang="en-US" sz="1600" b="1" i="0" u="none" strike="noStrike" cap="none">
                <a:solidFill>
                  <a:schemeClr val="accent2"/>
                </a:solidFill>
                <a:latin typeface="Poppins"/>
                <a:ea typeface="Poppins"/>
                <a:cs typeface="Poppins"/>
                <a:sym typeface="Poppins"/>
              </a:rPr>
              <a:t>Transformation</a:t>
            </a:r>
            <a:endParaRPr sz="600" b="0" i="0" u="none" strike="noStrike" cap="none">
              <a:solidFill>
                <a:srgbClr val="000000"/>
              </a:solidFill>
              <a:latin typeface="Arial"/>
              <a:ea typeface="Arial"/>
              <a:cs typeface="Arial"/>
              <a:sym typeface="Arial"/>
            </a:endParaRPr>
          </a:p>
        </p:txBody>
      </p:sp>
      <p:sp>
        <p:nvSpPr>
          <p:cNvPr id="1708" name="Google Shape;1708;g24df42307c5_2_132"/>
          <p:cNvSpPr txBox="1"/>
          <p:nvPr/>
        </p:nvSpPr>
        <p:spPr>
          <a:xfrm>
            <a:off x="5144702" y="4220675"/>
            <a:ext cx="1748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400"/>
              <a:buFont typeface="Poppins"/>
              <a:buNone/>
            </a:pPr>
            <a:r>
              <a:rPr lang="en-US" sz="1600" b="1" i="0" u="none" strike="noStrike" cap="none">
                <a:solidFill>
                  <a:schemeClr val="accent2"/>
                </a:solidFill>
                <a:latin typeface="Poppins"/>
                <a:ea typeface="Poppins"/>
                <a:cs typeface="Poppins"/>
                <a:sym typeface="Poppins"/>
              </a:rPr>
              <a:t>Sustainable Fisheries</a:t>
            </a:r>
            <a:endParaRPr sz="600" b="0" i="0" u="none" strike="noStrike" cap="none">
              <a:solidFill>
                <a:srgbClr val="000000"/>
              </a:solidFill>
              <a:latin typeface="Arial"/>
              <a:ea typeface="Arial"/>
              <a:cs typeface="Arial"/>
              <a:sym typeface="Arial"/>
            </a:endParaRPr>
          </a:p>
        </p:txBody>
      </p:sp>
      <p:sp>
        <p:nvSpPr>
          <p:cNvPr id="1709" name="Google Shape;1709;g24df42307c5_2_132"/>
          <p:cNvSpPr txBox="1">
            <a:spLocks noGrp="1"/>
          </p:cNvSpPr>
          <p:nvPr>
            <p:ph type="body" idx="4294967295"/>
          </p:nvPr>
        </p:nvSpPr>
        <p:spPr>
          <a:xfrm>
            <a:off x="394725" y="1642575"/>
            <a:ext cx="7298700" cy="1182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Font typeface="Arial"/>
              <a:buNone/>
            </a:pPr>
            <a:r>
              <a:rPr lang="en-US" sz="2200" b="1">
                <a:solidFill>
                  <a:schemeClr val="dk1"/>
                </a:solidFill>
                <a:latin typeface="Roboto"/>
                <a:ea typeface="Roboto"/>
                <a:cs typeface="Roboto"/>
                <a:sym typeface="Roboto"/>
              </a:rPr>
              <a:t>Raising an early-stage investment fund to build on the world-class cluster and programs that exist here in Washington and the Greater NW.</a:t>
            </a:r>
            <a:endParaRPr sz="2000">
              <a:solidFill>
                <a:schemeClr val="dk1"/>
              </a:solidFill>
              <a:latin typeface="Roboto"/>
              <a:ea typeface="Roboto"/>
              <a:cs typeface="Roboto"/>
              <a:sym typeface="Roboto"/>
            </a:endParaRPr>
          </a:p>
          <a:p>
            <a:pPr marL="241300" lvl="0" indent="0" algn="l" rtl="0">
              <a:lnSpc>
                <a:spcPct val="115000"/>
              </a:lnSpc>
              <a:spcBef>
                <a:spcPts val="1100"/>
              </a:spcBef>
              <a:spcAft>
                <a:spcPts val="0"/>
              </a:spcAft>
              <a:buClr>
                <a:schemeClr val="dk1"/>
              </a:buClr>
              <a:buSzPts val="1700"/>
              <a:buNone/>
            </a:pPr>
            <a:endParaRPr sz="2000">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3"/>
        <p:cNvGrpSpPr/>
        <p:nvPr/>
      </p:nvGrpSpPr>
      <p:grpSpPr>
        <a:xfrm>
          <a:off x="0" y="0"/>
          <a:ext cx="0" cy="0"/>
          <a:chOff x="0" y="0"/>
          <a:chExt cx="0" cy="0"/>
        </a:xfrm>
      </p:grpSpPr>
      <p:pic>
        <p:nvPicPr>
          <p:cNvPr id="1714" name="Google Shape;1714;g28cbf98a543_0_3134"/>
          <p:cNvPicPr preferRelativeResize="0"/>
          <p:nvPr/>
        </p:nvPicPr>
        <p:blipFill rotWithShape="1">
          <a:blip r:embed="rId3">
            <a:alphaModFix/>
          </a:blip>
          <a:srcRect l="20073" r="2123"/>
          <a:stretch/>
        </p:blipFill>
        <p:spPr>
          <a:xfrm>
            <a:off x="8046675" y="539125"/>
            <a:ext cx="2742300" cy="2723100"/>
          </a:xfrm>
          <a:prstGeom prst="ellipse">
            <a:avLst/>
          </a:prstGeom>
          <a:noFill/>
          <a:ln>
            <a:noFill/>
          </a:ln>
        </p:spPr>
      </p:pic>
      <p:sp>
        <p:nvSpPr>
          <p:cNvPr id="1715" name="Google Shape;1715;g28cbf98a543_0_3134"/>
          <p:cNvSpPr txBox="1">
            <a:spLocks noGrp="1"/>
          </p:cNvSpPr>
          <p:nvPr>
            <p:ph type="body" idx="1"/>
          </p:nvPr>
        </p:nvSpPr>
        <p:spPr>
          <a:xfrm>
            <a:off x="6838825" y="3646475"/>
            <a:ext cx="5049600" cy="2144700"/>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1000"/>
              </a:spcBef>
              <a:spcAft>
                <a:spcPts val="0"/>
              </a:spcAft>
              <a:buSzPts val="2400"/>
              <a:buNone/>
            </a:pPr>
            <a:r>
              <a:rPr lang="en-US">
                <a:latin typeface="Roboto"/>
                <a:ea typeface="Roboto"/>
                <a:cs typeface="Roboto"/>
                <a:sym typeface="Roboto"/>
              </a:rPr>
              <a:t>The home of Maritime </a:t>
            </a:r>
            <a:r>
              <a:rPr lang="en-US">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Blue</a:t>
            </a:r>
            <a:r>
              <a:rPr lang="en-US">
                <a:latin typeface="Roboto"/>
                <a:ea typeface="Roboto"/>
                <a:cs typeface="Roboto"/>
                <a:sym typeface="Roboto"/>
              </a:rPr>
              <a:t> with </a:t>
            </a:r>
            <a:r>
              <a:rPr lang="en-US" b="1">
                <a:solidFill>
                  <a:srgbClr val="2E75B5"/>
                </a:solidFill>
                <a:latin typeface="Roboto"/>
                <a:ea typeface="Roboto"/>
                <a:cs typeface="Roboto"/>
                <a:sym typeface="Roboto"/>
              </a:rPr>
              <a:t>collaborative work and meeting space</a:t>
            </a:r>
            <a:r>
              <a:rPr lang="en-US">
                <a:latin typeface="Roboto"/>
                <a:ea typeface="Roboto"/>
                <a:cs typeface="Roboto"/>
                <a:sym typeface="Roboto"/>
              </a:rPr>
              <a:t> for members, partners, and stakeholders</a:t>
            </a:r>
            <a:endParaRPr>
              <a:solidFill>
                <a:schemeClr val="dk1"/>
              </a:solidFill>
              <a:latin typeface="Roboto"/>
              <a:ea typeface="Roboto"/>
              <a:cs typeface="Roboto"/>
              <a:sym typeface="Roboto"/>
            </a:endParaRPr>
          </a:p>
        </p:txBody>
      </p:sp>
      <p:sp>
        <p:nvSpPr>
          <p:cNvPr id="1716" name="Google Shape;1716;g28cbf98a543_0_3134"/>
          <p:cNvSpPr txBox="1"/>
          <p:nvPr/>
        </p:nvSpPr>
        <p:spPr>
          <a:xfrm>
            <a:off x="8349250" y="1069525"/>
            <a:ext cx="21231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Roboto"/>
                <a:ea typeface="Roboto"/>
                <a:cs typeface="Roboto"/>
                <a:sym typeface="Roboto"/>
              </a:rPr>
              <a:t>BLUE HUB</a:t>
            </a:r>
            <a:endParaRPr sz="4800" b="1" i="0" u="none" strike="noStrike" cap="none">
              <a:solidFill>
                <a:schemeClr val="lt1"/>
              </a:solidFill>
              <a:latin typeface="Roboto"/>
              <a:ea typeface="Roboto"/>
              <a:cs typeface="Roboto"/>
              <a:sym typeface="Roboto"/>
            </a:endParaRPr>
          </a:p>
        </p:txBody>
      </p:sp>
      <p:pic>
        <p:nvPicPr>
          <p:cNvPr id="1717" name="Google Shape;1717;g28cbf98a543_0_3134"/>
          <p:cNvPicPr preferRelativeResize="0"/>
          <p:nvPr/>
        </p:nvPicPr>
        <p:blipFill rotWithShape="1">
          <a:blip r:embed="rId4">
            <a:alphaModFix/>
          </a:blip>
          <a:srcRect l="25109" r="8832" b="1097"/>
          <a:stretch/>
        </p:blipFill>
        <p:spPr>
          <a:xfrm>
            <a:off x="0" y="0"/>
            <a:ext cx="6417874" cy="6858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1"/>
        <p:cNvGrpSpPr/>
        <p:nvPr/>
      </p:nvGrpSpPr>
      <p:grpSpPr>
        <a:xfrm>
          <a:off x="0" y="0"/>
          <a:ext cx="0" cy="0"/>
          <a:chOff x="0" y="0"/>
          <a:chExt cx="0" cy="0"/>
        </a:xfrm>
      </p:grpSpPr>
      <p:sp>
        <p:nvSpPr>
          <p:cNvPr id="1722" name="Google Shape;1722;g2971542c58f_0_998"/>
          <p:cNvSpPr txBox="1">
            <a:spLocks noGrp="1"/>
          </p:cNvSpPr>
          <p:nvPr>
            <p:ph type="body" idx="1"/>
          </p:nvPr>
        </p:nvSpPr>
        <p:spPr>
          <a:xfrm>
            <a:off x="624275" y="4556125"/>
            <a:ext cx="6441000" cy="201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118"/>
              <a:buNone/>
            </a:pPr>
            <a:r>
              <a:rPr lang="en-US" sz="2200" b="1">
                <a:latin typeface="Roboto"/>
                <a:ea typeface="Roboto"/>
                <a:cs typeface="Roboto"/>
                <a:sym typeface="Roboto"/>
              </a:rPr>
              <a:t>Member Access to:</a:t>
            </a:r>
            <a:endParaRPr sz="2200" b="1">
              <a:latin typeface="Roboto"/>
              <a:ea typeface="Roboto"/>
              <a:cs typeface="Roboto"/>
              <a:sym typeface="Roboto"/>
            </a:endParaRPr>
          </a:p>
          <a:p>
            <a:pPr marL="457200" lvl="0" indent="-368300" algn="l" rtl="0">
              <a:lnSpc>
                <a:spcPct val="100000"/>
              </a:lnSpc>
              <a:spcBef>
                <a:spcPts val="0"/>
              </a:spcBef>
              <a:spcAft>
                <a:spcPts val="0"/>
              </a:spcAft>
              <a:buSzPts val="2200"/>
              <a:buFont typeface="Roboto"/>
              <a:buChar char="•"/>
            </a:pPr>
            <a:r>
              <a:rPr lang="en-US" sz="2200">
                <a:latin typeface="Roboto"/>
                <a:ea typeface="Roboto"/>
                <a:cs typeface="Roboto"/>
                <a:sym typeface="Roboto"/>
              </a:rPr>
              <a:t>Events and Convenings</a:t>
            </a:r>
            <a:endParaRPr sz="2200">
              <a:latin typeface="Roboto"/>
              <a:ea typeface="Roboto"/>
              <a:cs typeface="Roboto"/>
              <a:sym typeface="Roboto"/>
            </a:endParaRPr>
          </a:p>
          <a:p>
            <a:pPr marL="457200" lvl="0" indent="-368300" algn="l" rtl="0">
              <a:lnSpc>
                <a:spcPct val="100000"/>
              </a:lnSpc>
              <a:spcBef>
                <a:spcPts val="0"/>
              </a:spcBef>
              <a:spcAft>
                <a:spcPts val="0"/>
              </a:spcAft>
              <a:buSzPts val="2200"/>
              <a:buFont typeface="Roboto"/>
              <a:buChar char="•"/>
            </a:pPr>
            <a:r>
              <a:rPr lang="en-US" sz="2200">
                <a:latin typeface="Roboto"/>
                <a:ea typeface="Roboto"/>
                <a:cs typeface="Roboto"/>
                <a:sym typeface="Roboto"/>
              </a:rPr>
              <a:t>Board and small meeting rooms</a:t>
            </a:r>
            <a:endParaRPr sz="2200">
              <a:latin typeface="Roboto"/>
              <a:ea typeface="Roboto"/>
              <a:cs typeface="Roboto"/>
              <a:sym typeface="Roboto"/>
            </a:endParaRPr>
          </a:p>
          <a:p>
            <a:pPr marL="457200" lvl="0" indent="-368300" algn="l" rtl="0">
              <a:lnSpc>
                <a:spcPct val="100000"/>
              </a:lnSpc>
              <a:spcBef>
                <a:spcPts val="0"/>
              </a:spcBef>
              <a:spcAft>
                <a:spcPts val="0"/>
              </a:spcAft>
              <a:buSzPts val="2200"/>
              <a:buFont typeface="Roboto"/>
              <a:buChar char="•"/>
            </a:pPr>
            <a:r>
              <a:rPr lang="en-US" sz="2200">
                <a:latin typeface="Roboto"/>
                <a:ea typeface="Roboto"/>
                <a:cs typeface="Roboto"/>
                <a:sym typeface="Roboto"/>
              </a:rPr>
              <a:t>Collaborative work space</a:t>
            </a:r>
            <a:endParaRPr sz="2200">
              <a:latin typeface="Roboto"/>
              <a:ea typeface="Roboto"/>
              <a:cs typeface="Roboto"/>
              <a:sym typeface="Roboto"/>
            </a:endParaRPr>
          </a:p>
          <a:p>
            <a:pPr marL="457200" lvl="0" indent="-368300" algn="l" rtl="0">
              <a:lnSpc>
                <a:spcPct val="100000"/>
              </a:lnSpc>
              <a:spcBef>
                <a:spcPts val="0"/>
              </a:spcBef>
              <a:spcAft>
                <a:spcPts val="0"/>
              </a:spcAft>
              <a:buSzPts val="2200"/>
              <a:buFont typeface="Roboto"/>
              <a:buChar char="•"/>
            </a:pPr>
            <a:r>
              <a:rPr lang="en-US" sz="2200">
                <a:latin typeface="Roboto"/>
                <a:ea typeface="Roboto"/>
                <a:cs typeface="Roboto"/>
                <a:sym typeface="Roboto"/>
              </a:rPr>
              <a:t>Drop-in Executive office space </a:t>
            </a:r>
            <a:endParaRPr sz="2200">
              <a:latin typeface="Roboto"/>
              <a:ea typeface="Roboto"/>
              <a:cs typeface="Roboto"/>
              <a:sym typeface="Roboto"/>
            </a:endParaRPr>
          </a:p>
          <a:p>
            <a:pPr marL="0" lvl="0" indent="0" algn="l" rtl="0">
              <a:lnSpc>
                <a:spcPct val="100000"/>
              </a:lnSpc>
              <a:spcBef>
                <a:spcPts val="1000"/>
              </a:spcBef>
              <a:spcAft>
                <a:spcPts val="0"/>
              </a:spcAft>
              <a:buSzPts val="2118"/>
              <a:buNone/>
            </a:pPr>
            <a:endParaRPr sz="2200">
              <a:latin typeface="Roboto"/>
              <a:ea typeface="Roboto"/>
              <a:cs typeface="Roboto"/>
              <a:sym typeface="Roboto"/>
            </a:endParaRPr>
          </a:p>
        </p:txBody>
      </p:sp>
      <p:pic>
        <p:nvPicPr>
          <p:cNvPr id="1723" name="Google Shape;1723;g2971542c58f_0_998"/>
          <p:cNvPicPr preferRelativeResize="0"/>
          <p:nvPr/>
        </p:nvPicPr>
        <p:blipFill rotWithShape="1">
          <a:blip r:embed="rId3">
            <a:alphaModFix/>
          </a:blip>
          <a:srcRect t="20993" b="41411"/>
          <a:stretch/>
        </p:blipFill>
        <p:spPr>
          <a:xfrm>
            <a:off x="1385350" y="265950"/>
            <a:ext cx="3843015" cy="1845875"/>
          </a:xfrm>
          <a:prstGeom prst="rect">
            <a:avLst/>
          </a:prstGeom>
          <a:noFill/>
          <a:ln>
            <a:noFill/>
          </a:ln>
        </p:spPr>
      </p:pic>
      <p:pic>
        <p:nvPicPr>
          <p:cNvPr id="1724" name="Google Shape;1724;g2971542c58f_0_998"/>
          <p:cNvPicPr preferRelativeResize="0"/>
          <p:nvPr/>
        </p:nvPicPr>
        <p:blipFill rotWithShape="1">
          <a:blip r:embed="rId4">
            <a:alphaModFix/>
          </a:blip>
          <a:srcRect/>
          <a:stretch/>
        </p:blipFill>
        <p:spPr>
          <a:xfrm>
            <a:off x="7542700" y="265975"/>
            <a:ext cx="4225576" cy="3169176"/>
          </a:xfrm>
          <a:prstGeom prst="rect">
            <a:avLst/>
          </a:prstGeom>
          <a:noFill/>
          <a:ln>
            <a:noFill/>
          </a:ln>
        </p:spPr>
      </p:pic>
      <p:pic>
        <p:nvPicPr>
          <p:cNvPr id="1725" name="Google Shape;1725;g2971542c58f_0_998"/>
          <p:cNvPicPr preferRelativeResize="0"/>
          <p:nvPr/>
        </p:nvPicPr>
        <p:blipFill rotWithShape="1">
          <a:blip r:embed="rId5">
            <a:alphaModFix/>
          </a:blip>
          <a:srcRect/>
          <a:stretch/>
        </p:blipFill>
        <p:spPr>
          <a:xfrm>
            <a:off x="7542688" y="3612250"/>
            <a:ext cx="4225596" cy="3034575"/>
          </a:xfrm>
          <a:prstGeom prst="rect">
            <a:avLst/>
          </a:prstGeom>
          <a:noFill/>
          <a:ln>
            <a:noFill/>
          </a:ln>
        </p:spPr>
      </p:pic>
      <p:pic>
        <p:nvPicPr>
          <p:cNvPr id="1726" name="Google Shape;1726;g2971542c58f_0_998"/>
          <p:cNvPicPr preferRelativeResize="0"/>
          <p:nvPr/>
        </p:nvPicPr>
        <p:blipFill rotWithShape="1">
          <a:blip r:embed="rId6">
            <a:alphaModFix/>
          </a:blip>
          <a:srcRect/>
          <a:stretch/>
        </p:blipFill>
        <p:spPr>
          <a:xfrm>
            <a:off x="570925" y="3260501"/>
            <a:ext cx="1510525" cy="983475"/>
          </a:xfrm>
          <a:prstGeom prst="rect">
            <a:avLst/>
          </a:prstGeom>
          <a:noFill/>
          <a:ln>
            <a:noFill/>
          </a:ln>
        </p:spPr>
      </p:pic>
      <p:pic>
        <p:nvPicPr>
          <p:cNvPr id="1727" name="Google Shape;1727;g2971542c58f_0_998"/>
          <p:cNvPicPr preferRelativeResize="0"/>
          <p:nvPr/>
        </p:nvPicPr>
        <p:blipFill rotWithShape="1">
          <a:blip r:embed="rId7">
            <a:alphaModFix/>
          </a:blip>
          <a:srcRect/>
          <a:stretch/>
        </p:blipFill>
        <p:spPr>
          <a:xfrm rot="8">
            <a:off x="2350801" y="2419467"/>
            <a:ext cx="2632550" cy="724769"/>
          </a:xfrm>
          <a:prstGeom prst="rect">
            <a:avLst/>
          </a:prstGeom>
          <a:noFill/>
          <a:ln>
            <a:noFill/>
          </a:ln>
        </p:spPr>
      </p:pic>
      <p:pic>
        <p:nvPicPr>
          <p:cNvPr id="1728" name="Google Shape;1728;g2971542c58f_0_998"/>
          <p:cNvPicPr preferRelativeResize="0"/>
          <p:nvPr/>
        </p:nvPicPr>
        <p:blipFill rotWithShape="1">
          <a:blip r:embed="rId8">
            <a:alphaModFix/>
          </a:blip>
          <a:srcRect l="17969" t="17599" r="17969" b="13138"/>
          <a:stretch/>
        </p:blipFill>
        <p:spPr>
          <a:xfrm>
            <a:off x="3890838" y="3260500"/>
            <a:ext cx="909675" cy="983475"/>
          </a:xfrm>
          <a:prstGeom prst="rect">
            <a:avLst/>
          </a:prstGeom>
          <a:noFill/>
          <a:ln>
            <a:noFill/>
          </a:ln>
        </p:spPr>
      </p:pic>
      <p:pic>
        <p:nvPicPr>
          <p:cNvPr id="1729" name="Google Shape;1729;g2971542c58f_0_998"/>
          <p:cNvPicPr preferRelativeResize="0"/>
          <p:nvPr/>
        </p:nvPicPr>
        <p:blipFill rotWithShape="1">
          <a:blip r:embed="rId9">
            <a:alphaModFix/>
          </a:blip>
          <a:srcRect/>
          <a:stretch/>
        </p:blipFill>
        <p:spPr>
          <a:xfrm>
            <a:off x="5071401" y="2539349"/>
            <a:ext cx="1755550" cy="441657"/>
          </a:xfrm>
          <a:prstGeom prst="rect">
            <a:avLst/>
          </a:prstGeom>
          <a:noFill/>
          <a:ln>
            <a:noFill/>
          </a:ln>
        </p:spPr>
      </p:pic>
      <p:pic>
        <p:nvPicPr>
          <p:cNvPr id="1730" name="Google Shape;1730;g2971542c58f_0_998"/>
          <p:cNvPicPr preferRelativeResize="0"/>
          <p:nvPr/>
        </p:nvPicPr>
        <p:blipFill rotWithShape="1">
          <a:blip r:embed="rId10">
            <a:alphaModFix/>
          </a:blip>
          <a:srcRect/>
          <a:stretch/>
        </p:blipFill>
        <p:spPr>
          <a:xfrm>
            <a:off x="5228373" y="3395486"/>
            <a:ext cx="1510525" cy="713526"/>
          </a:xfrm>
          <a:prstGeom prst="rect">
            <a:avLst/>
          </a:prstGeom>
          <a:noFill/>
          <a:ln>
            <a:noFill/>
          </a:ln>
        </p:spPr>
      </p:pic>
      <p:pic>
        <p:nvPicPr>
          <p:cNvPr id="1731" name="Google Shape;1731;g2971542c58f_0_998"/>
          <p:cNvPicPr preferRelativeResize="0"/>
          <p:nvPr/>
        </p:nvPicPr>
        <p:blipFill rotWithShape="1">
          <a:blip r:embed="rId11">
            <a:alphaModFix/>
          </a:blip>
          <a:srcRect/>
          <a:stretch/>
        </p:blipFill>
        <p:spPr>
          <a:xfrm>
            <a:off x="2421700" y="3293139"/>
            <a:ext cx="1041299" cy="918200"/>
          </a:xfrm>
          <a:prstGeom prst="rect">
            <a:avLst/>
          </a:prstGeom>
          <a:noFill/>
          <a:ln>
            <a:noFill/>
          </a:ln>
        </p:spPr>
      </p:pic>
      <p:pic>
        <p:nvPicPr>
          <p:cNvPr id="1732" name="Google Shape;1732;g2971542c58f_0_998"/>
          <p:cNvPicPr preferRelativeResize="0"/>
          <p:nvPr/>
        </p:nvPicPr>
        <p:blipFill rotWithShape="1">
          <a:blip r:embed="rId12">
            <a:alphaModFix/>
          </a:blip>
          <a:srcRect/>
          <a:stretch/>
        </p:blipFill>
        <p:spPr>
          <a:xfrm>
            <a:off x="624263" y="2615365"/>
            <a:ext cx="1638500" cy="332985"/>
          </a:xfrm>
          <a:prstGeom prst="rect">
            <a:avLst/>
          </a:prstGeom>
          <a:noFill/>
          <a:ln w="25400" cap="flat" cmpd="sng">
            <a:solidFill>
              <a:schemeClr val="lt1"/>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pic>
        <p:nvPicPr>
          <p:cNvPr id="1737" name="Google Shape;1737;g28cbf98a543_0_3154"/>
          <p:cNvPicPr preferRelativeResize="0"/>
          <p:nvPr/>
        </p:nvPicPr>
        <p:blipFill rotWithShape="1">
          <a:blip r:embed="rId3">
            <a:alphaModFix/>
          </a:blip>
          <a:srcRect/>
          <a:stretch/>
        </p:blipFill>
        <p:spPr>
          <a:xfrm>
            <a:off x="848644" y="1732678"/>
            <a:ext cx="10494711" cy="4455663"/>
          </a:xfrm>
          <a:prstGeom prst="rect">
            <a:avLst/>
          </a:prstGeom>
          <a:noFill/>
          <a:ln>
            <a:noFill/>
          </a:ln>
        </p:spPr>
      </p:pic>
      <p:sp>
        <p:nvSpPr>
          <p:cNvPr id="1738" name="Google Shape;1738;g28cbf98a543_0_3154"/>
          <p:cNvSpPr txBox="1"/>
          <p:nvPr/>
        </p:nvSpPr>
        <p:spPr>
          <a:xfrm>
            <a:off x="-1" y="677925"/>
            <a:ext cx="12192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4D85C5"/>
                </a:solidFill>
                <a:latin typeface="Roboto"/>
                <a:ea typeface="Roboto"/>
                <a:cs typeface="Roboto"/>
                <a:sym typeface="Roboto"/>
              </a:rPr>
              <a:t>Maritime Innovation Center</a:t>
            </a:r>
            <a:endParaRPr sz="4000" b="1" i="0" u="none" strike="noStrike" cap="none">
              <a:solidFill>
                <a:srgbClr val="4D85C5"/>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4000"/>
              <a:buFont typeface="Arial"/>
              <a:buNone/>
            </a:pPr>
            <a:r>
              <a:rPr lang="en-US" sz="2300" b="1" i="0" u="none" strike="noStrike" cap="none">
                <a:solidFill>
                  <a:srgbClr val="4D85C5"/>
                </a:solidFill>
                <a:latin typeface="Roboto"/>
                <a:ea typeface="Roboto"/>
                <a:cs typeface="Roboto"/>
                <a:sym typeface="Roboto"/>
              </a:rPr>
              <a:t>Under Design and Construction - opening 2025</a:t>
            </a:r>
            <a:endParaRPr sz="2300" b="1" i="0" u="none" strike="noStrike" cap="none">
              <a:solidFill>
                <a:srgbClr val="4D85C5"/>
              </a:solidFill>
              <a:latin typeface="Roboto"/>
              <a:ea typeface="Roboto"/>
              <a:cs typeface="Roboto"/>
              <a:sym typeface="Roboto"/>
            </a:endParaRPr>
          </a:p>
        </p:txBody>
      </p:sp>
      <p:pic>
        <p:nvPicPr>
          <p:cNvPr id="1739" name="Google Shape;1739;g28cbf98a543_0_3154"/>
          <p:cNvPicPr preferRelativeResize="0"/>
          <p:nvPr/>
        </p:nvPicPr>
        <p:blipFill rotWithShape="1">
          <a:blip r:embed="rId4">
            <a:alphaModFix/>
          </a:blip>
          <a:srcRect/>
          <a:stretch/>
        </p:blipFill>
        <p:spPr>
          <a:xfrm>
            <a:off x="5442662" y="6188359"/>
            <a:ext cx="1749511" cy="593090"/>
          </a:xfrm>
          <a:prstGeom prst="rect">
            <a:avLst/>
          </a:prstGeom>
          <a:noFill/>
          <a:ln>
            <a:noFill/>
          </a:ln>
        </p:spPr>
      </p:pic>
      <p:pic>
        <p:nvPicPr>
          <p:cNvPr id="1740" name="Google Shape;1740;g28cbf98a543_0_3154"/>
          <p:cNvPicPr preferRelativeResize="0"/>
          <p:nvPr/>
        </p:nvPicPr>
        <p:blipFill rotWithShape="1">
          <a:blip r:embed="rId5">
            <a:alphaModFix/>
          </a:blip>
          <a:srcRect/>
          <a:stretch/>
        </p:blipFill>
        <p:spPr>
          <a:xfrm>
            <a:off x="431651" y="464212"/>
            <a:ext cx="2078075" cy="1135375"/>
          </a:xfrm>
          <a:prstGeom prst="rect">
            <a:avLst/>
          </a:prstGeom>
          <a:noFill/>
          <a:ln>
            <a:noFill/>
          </a:ln>
        </p:spPr>
      </p:pic>
      <p:pic>
        <p:nvPicPr>
          <p:cNvPr id="1741" name="Google Shape;1741;g28cbf98a543_0_3154"/>
          <p:cNvPicPr preferRelativeResize="0"/>
          <p:nvPr/>
        </p:nvPicPr>
        <p:blipFill rotWithShape="1">
          <a:blip r:embed="rId6">
            <a:alphaModFix/>
          </a:blip>
          <a:srcRect/>
          <a:stretch/>
        </p:blipFill>
        <p:spPr>
          <a:xfrm rot="-315478">
            <a:off x="779200" y="2314874"/>
            <a:ext cx="5776550" cy="3291275"/>
          </a:xfrm>
          <a:prstGeom prst="rect">
            <a:avLst/>
          </a:prstGeom>
          <a:noFill/>
          <a:ln>
            <a:noFill/>
          </a:ln>
          <a:effectLst>
            <a:outerShdw blurRad="57150" dist="19050" dir="5400000" algn="bl" rotWithShape="0">
              <a:srgbClr val="000000">
                <a:alpha val="48627"/>
              </a:srgbClr>
            </a:outerShdw>
          </a:effectLst>
        </p:spPr>
      </p:pic>
      <p:pic>
        <p:nvPicPr>
          <p:cNvPr id="1742" name="Google Shape;1742;g28cbf98a543_0_3154"/>
          <p:cNvPicPr preferRelativeResize="0"/>
          <p:nvPr/>
        </p:nvPicPr>
        <p:blipFill rotWithShape="1">
          <a:blip r:embed="rId7">
            <a:alphaModFix/>
          </a:blip>
          <a:srcRect/>
          <a:stretch/>
        </p:blipFill>
        <p:spPr>
          <a:xfrm rot="314331">
            <a:off x="5645100" y="2314876"/>
            <a:ext cx="5950369" cy="3291275"/>
          </a:xfrm>
          <a:prstGeom prst="rect">
            <a:avLst/>
          </a:prstGeom>
          <a:noFill/>
          <a:ln>
            <a:noFill/>
          </a:ln>
          <a:effectLst>
            <a:outerShdw blurRad="57150" dist="19050" dir="5400000" algn="bl" rotWithShape="0">
              <a:srgbClr val="000000">
                <a:alpha val="48627"/>
              </a:srgbClr>
            </a:outerShdw>
          </a:effectLst>
        </p:spPr>
      </p:pic>
      <p:pic>
        <p:nvPicPr>
          <p:cNvPr id="1743" name="Google Shape;1743;g28cbf98a543_0_3154"/>
          <p:cNvPicPr preferRelativeResize="0"/>
          <p:nvPr/>
        </p:nvPicPr>
        <p:blipFill rotWithShape="1">
          <a:blip r:embed="rId8">
            <a:alphaModFix/>
          </a:blip>
          <a:srcRect/>
          <a:stretch/>
        </p:blipFill>
        <p:spPr>
          <a:xfrm>
            <a:off x="9845775" y="481237"/>
            <a:ext cx="1615127" cy="11013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
                                        </p:tgtEl>
                                        <p:attrNameLst>
                                          <p:attrName>style.visibility</p:attrName>
                                        </p:attrNameLst>
                                      </p:cBhvr>
                                      <p:to>
                                        <p:strVal val="visible"/>
                                      </p:to>
                                    </p:set>
                                    <p:animEffect transition="in" filter="fade">
                                      <p:cBhvr>
                                        <p:cTn id="7" dur="1000"/>
                                        <p:tgtEl>
                                          <p:spTgt spid="1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2"/>
                                        </p:tgtEl>
                                        <p:attrNameLst>
                                          <p:attrName>style.visibility</p:attrName>
                                        </p:attrNameLst>
                                      </p:cBhvr>
                                      <p:to>
                                        <p:strVal val="visible"/>
                                      </p:to>
                                    </p:set>
                                    <p:animEffect transition="in" filter="fade">
                                      <p:cBhvr>
                                        <p:cTn id="12" dur="1000"/>
                                        <p:tgtEl>
                                          <p:spTgt spid="1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8"/>
        <p:cNvGrpSpPr/>
        <p:nvPr/>
      </p:nvGrpSpPr>
      <p:grpSpPr>
        <a:xfrm>
          <a:off x="0" y="0"/>
          <a:ext cx="0" cy="0"/>
          <a:chOff x="0" y="0"/>
          <a:chExt cx="0" cy="0"/>
        </a:xfrm>
      </p:grpSpPr>
      <p:pic>
        <p:nvPicPr>
          <p:cNvPr id="1749" name="Google Shape;1749;g2971542c58f_0_190"/>
          <p:cNvPicPr preferRelativeResize="0"/>
          <p:nvPr/>
        </p:nvPicPr>
        <p:blipFill rotWithShape="1">
          <a:blip r:embed="rId3">
            <a:alphaModFix/>
          </a:blip>
          <a:srcRect/>
          <a:stretch/>
        </p:blipFill>
        <p:spPr>
          <a:xfrm>
            <a:off x="328075" y="297400"/>
            <a:ext cx="1615125" cy="1101375"/>
          </a:xfrm>
          <a:prstGeom prst="rect">
            <a:avLst/>
          </a:prstGeom>
          <a:noFill/>
          <a:ln>
            <a:noFill/>
          </a:ln>
        </p:spPr>
      </p:pic>
      <p:sp>
        <p:nvSpPr>
          <p:cNvPr id="1750" name="Google Shape;1750;g2971542c58f_0_190"/>
          <p:cNvSpPr txBox="1">
            <a:spLocks noGrp="1"/>
          </p:cNvSpPr>
          <p:nvPr>
            <p:ph type="title"/>
          </p:nvPr>
        </p:nvSpPr>
        <p:spPr>
          <a:xfrm>
            <a:off x="2232225" y="501463"/>
            <a:ext cx="9232200" cy="897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20"/>
              <a:buNone/>
            </a:pPr>
            <a:r>
              <a:rPr lang="en-US" sz="2060" b="1" i="1">
                <a:solidFill>
                  <a:srgbClr val="2E75B5"/>
                </a:solidFill>
                <a:latin typeface="Roboto"/>
                <a:ea typeface="Roboto"/>
                <a:cs typeface="Roboto"/>
                <a:sym typeface="Roboto"/>
              </a:rPr>
              <a:t>We seek to co-create a workplace culture and community that aligns with the values of the Blue Economy: diversity, equity, inclusion, and health.</a:t>
            </a:r>
            <a:endParaRPr sz="2060" b="1" i="1">
              <a:solidFill>
                <a:srgbClr val="2E75B5"/>
              </a:solidFill>
              <a:latin typeface="Roboto"/>
              <a:ea typeface="Roboto"/>
              <a:cs typeface="Roboto"/>
              <a:sym typeface="Roboto"/>
            </a:endParaRPr>
          </a:p>
        </p:txBody>
      </p:sp>
      <p:pic>
        <p:nvPicPr>
          <p:cNvPr id="1751" name="Google Shape;1751;g2971542c58f_0_190"/>
          <p:cNvPicPr preferRelativeResize="0"/>
          <p:nvPr/>
        </p:nvPicPr>
        <p:blipFill rotWithShape="1">
          <a:blip r:embed="rId4">
            <a:alphaModFix/>
          </a:blip>
          <a:srcRect/>
          <a:stretch/>
        </p:blipFill>
        <p:spPr>
          <a:xfrm>
            <a:off x="2243075" y="1604325"/>
            <a:ext cx="1409700" cy="1409700"/>
          </a:xfrm>
          <a:prstGeom prst="rect">
            <a:avLst/>
          </a:prstGeom>
          <a:noFill/>
          <a:ln>
            <a:noFill/>
          </a:ln>
        </p:spPr>
      </p:pic>
      <p:pic>
        <p:nvPicPr>
          <p:cNvPr id="1752" name="Google Shape;1752;g2971542c58f_0_190"/>
          <p:cNvPicPr preferRelativeResize="0"/>
          <p:nvPr/>
        </p:nvPicPr>
        <p:blipFill rotWithShape="1">
          <a:blip r:embed="rId5">
            <a:alphaModFix/>
          </a:blip>
          <a:srcRect/>
          <a:stretch/>
        </p:blipFill>
        <p:spPr>
          <a:xfrm>
            <a:off x="8817613" y="4154013"/>
            <a:ext cx="1409700" cy="1409700"/>
          </a:xfrm>
          <a:prstGeom prst="rect">
            <a:avLst/>
          </a:prstGeom>
          <a:noFill/>
          <a:ln>
            <a:noFill/>
          </a:ln>
        </p:spPr>
      </p:pic>
      <p:pic>
        <p:nvPicPr>
          <p:cNvPr id="1753" name="Google Shape;1753;g2971542c58f_0_190"/>
          <p:cNvPicPr preferRelativeResize="0"/>
          <p:nvPr/>
        </p:nvPicPr>
        <p:blipFill rotWithShape="1">
          <a:blip r:embed="rId6">
            <a:alphaModFix/>
          </a:blip>
          <a:srcRect/>
          <a:stretch/>
        </p:blipFill>
        <p:spPr>
          <a:xfrm>
            <a:off x="328075" y="1604313"/>
            <a:ext cx="1409700" cy="1409700"/>
          </a:xfrm>
          <a:prstGeom prst="rect">
            <a:avLst/>
          </a:prstGeom>
          <a:noFill/>
          <a:ln>
            <a:noFill/>
          </a:ln>
        </p:spPr>
      </p:pic>
      <p:pic>
        <p:nvPicPr>
          <p:cNvPr id="1754" name="Google Shape;1754;g2971542c58f_0_190"/>
          <p:cNvPicPr preferRelativeResize="0"/>
          <p:nvPr/>
        </p:nvPicPr>
        <p:blipFill rotWithShape="1">
          <a:blip r:embed="rId7">
            <a:alphaModFix/>
          </a:blip>
          <a:srcRect/>
          <a:stretch/>
        </p:blipFill>
        <p:spPr>
          <a:xfrm>
            <a:off x="8121463" y="1631613"/>
            <a:ext cx="1438575" cy="1438575"/>
          </a:xfrm>
          <a:prstGeom prst="rect">
            <a:avLst/>
          </a:prstGeom>
          <a:noFill/>
          <a:ln>
            <a:noFill/>
          </a:ln>
        </p:spPr>
      </p:pic>
      <p:pic>
        <p:nvPicPr>
          <p:cNvPr id="1755" name="Google Shape;1755;g2971542c58f_0_190"/>
          <p:cNvPicPr preferRelativeResize="0"/>
          <p:nvPr/>
        </p:nvPicPr>
        <p:blipFill rotWithShape="1">
          <a:blip r:embed="rId8">
            <a:alphaModFix/>
          </a:blip>
          <a:srcRect/>
          <a:stretch/>
        </p:blipFill>
        <p:spPr>
          <a:xfrm>
            <a:off x="4233888" y="1646050"/>
            <a:ext cx="1409700" cy="1409700"/>
          </a:xfrm>
          <a:prstGeom prst="rect">
            <a:avLst/>
          </a:prstGeom>
          <a:noFill/>
          <a:ln>
            <a:noFill/>
          </a:ln>
        </p:spPr>
      </p:pic>
      <p:pic>
        <p:nvPicPr>
          <p:cNvPr id="1756" name="Google Shape;1756;g2971542c58f_0_190"/>
          <p:cNvPicPr preferRelativeResize="0"/>
          <p:nvPr/>
        </p:nvPicPr>
        <p:blipFill rotWithShape="1">
          <a:blip r:embed="rId9">
            <a:alphaModFix/>
          </a:blip>
          <a:srcRect l="27500" t="9222" r="19776" b="20483"/>
          <a:stretch/>
        </p:blipFill>
        <p:spPr>
          <a:xfrm>
            <a:off x="6205775" y="1646050"/>
            <a:ext cx="1409700" cy="1409700"/>
          </a:xfrm>
          <a:prstGeom prst="ellipse">
            <a:avLst/>
          </a:prstGeom>
          <a:noFill/>
          <a:ln>
            <a:noFill/>
          </a:ln>
        </p:spPr>
      </p:pic>
      <p:pic>
        <p:nvPicPr>
          <p:cNvPr id="1757" name="Google Shape;1757;g2971542c58f_0_190"/>
          <p:cNvPicPr preferRelativeResize="0"/>
          <p:nvPr/>
        </p:nvPicPr>
        <p:blipFill rotWithShape="1">
          <a:blip r:embed="rId10">
            <a:alphaModFix/>
          </a:blip>
          <a:srcRect/>
          <a:stretch/>
        </p:blipFill>
        <p:spPr>
          <a:xfrm>
            <a:off x="252250" y="4154025"/>
            <a:ext cx="1409700" cy="1409700"/>
          </a:xfrm>
          <a:prstGeom prst="rect">
            <a:avLst/>
          </a:prstGeom>
          <a:noFill/>
          <a:ln>
            <a:noFill/>
          </a:ln>
        </p:spPr>
      </p:pic>
      <p:pic>
        <p:nvPicPr>
          <p:cNvPr id="1758" name="Google Shape;1758;g2971542c58f_0_190"/>
          <p:cNvPicPr preferRelativeResize="0"/>
          <p:nvPr/>
        </p:nvPicPr>
        <p:blipFill rotWithShape="1">
          <a:blip r:embed="rId11">
            <a:alphaModFix/>
          </a:blip>
          <a:srcRect/>
          <a:stretch/>
        </p:blipFill>
        <p:spPr>
          <a:xfrm>
            <a:off x="2021125" y="4154025"/>
            <a:ext cx="1409700" cy="1409700"/>
          </a:xfrm>
          <a:prstGeom prst="rect">
            <a:avLst/>
          </a:prstGeom>
          <a:noFill/>
          <a:ln>
            <a:noFill/>
          </a:ln>
        </p:spPr>
      </p:pic>
      <p:pic>
        <p:nvPicPr>
          <p:cNvPr id="1759" name="Google Shape;1759;g2971542c58f_0_190"/>
          <p:cNvPicPr preferRelativeResize="0"/>
          <p:nvPr/>
        </p:nvPicPr>
        <p:blipFill rotWithShape="1">
          <a:blip r:embed="rId12">
            <a:alphaModFix/>
          </a:blip>
          <a:srcRect/>
          <a:stretch/>
        </p:blipFill>
        <p:spPr>
          <a:xfrm>
            <a:off x="10168475" y="1662000"/>
            <a:ext cx="1409700" cy="1408200"/>
          </a:xfrm>
          <a:prstGeom prst="ellipse">
            <a:avLst/>
          </a:prstGeom>
          <a:noFill/>
          <a:ln>
            <a:noFill/>
          </a:ln>
        </p:spPr>
      </p:pic>
      <p:sp>
        <p:nvSpPr>
          <p:cNvPr id="1760" name="Google Shape;1760;g2971542c58f_0_190"/>
          <p:cNvSpPr txBox="1"/>
          <p:nvPr/>
        </p:nvSpPr>
        <p:spPr>
          <a:xfrm>
            <a:off x="1873925" y="3035800"/>
            <a:ext cx="2148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Joshua Berger</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President/CEO</a:t>
            </a:r>
            <a:endParaRPr sz="1200" b="0" i="0" u="none" strike="noStrike" cap="none">
              <a:solidFill>
                <a:srgbClr val="000000"/>
              </a:solidFill>
              <a:latin typeface="Roboto"/>
              <a:ea typeface="Roboto"/>
              <a:cs typeface="Roboto"/>
              <a:sym typeface="Roboto"/>
            </a:endParaRPr>
          </a:p>
        </p:txBody>
      </p:sp>
      <p:sp>
        <p:nvSpPr>
          <p:cNvPr id="1761" name="Google Shape;1761;g2971542c58f_0_190"/>
          <p:cNvSpPr txBox="1"/>
          <p:nvPr/>
        </p:nvSpPr>
        <p:spPr>
          <a:xfrm>
            <a:off x="8448463" y="5561275"/>
            <a:ext cx="2148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Devon Thorsell</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VP of Operations</a:t>
            </a:r>
            <a:endParaRPr sz="1200" b="0" i="0" u="none" strike="noStrike" cap="none">
              <a:solidFill>
                <a:srgbClr val="000000"/>
              </a:solidFill>
              <a:latin typeface="Roboto"/>
              <a:ea typeface="Roboto"/>
              <a:cs typeface="Roboto"/>
              <a:sym typeface="Roboto"/>
            </a:endParaRPr>
          </a:p>
        </p:txBody>
      </p:sp>
      <p:sp>
        <p:nvSpPr>
          <p:cNvPr id="1762" name="Google Shape;1762;g2971542c58f_0_190"/>
          <p:cNvSpPr txBox="1"/>
          <p:nvPr/>
        </p:nvSpPr>
        <p:spPr>
          <a:xfrm>
            <a:off x="61638" y="3035800"/>
            <a:ext cx="2148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Rachel Aronson</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Director, Quiet Sound</a:t>
            </a:r>
            <a:endParaRPr sz="1200" b="0" i="0" u="none" strike="noStrike" cap="none">
              <a:solidFill>
                <a:srgbClr val="000000"/>
              </a:solidFill>
              <a:latin typeface="Roboto"/>
              <a:ea typeface="Roboto"/>
              <a:cs typeface="Roboto"/>
              <a:sym typeface="Roboto"/>
            </a:endParaRPr>
          </a:p>
        </p:txBody>
      </p:sp>
      <p:sp>
        <p:nvSpPr>
          <p:cNvPr id="1763" name="Google Shape;1763;g2971542c58f_0_190"/>
          <p:cNvSpPr txBox="1"/>
          <p:nvPr/>
        </p:nvSpPr>
        <p:spPr>
          <a:xfrm>
            <a:off x="5885725" y="3035800"/>
            <a:ext cx="2148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1764" name="Google Shape;1764;g2971542c58f_0_190"/>
          <p:cNvSpPr txBox="1"/>
          <p:nvPr/>
        </p:nvSpPr>
        <p:spPr>
          <a:xfrm>
            <a:off x="7766226" y="3064825"/>
            <a:ext cx="23322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Veasna Hoy</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Director, </a:t>
            </a:r>
            <a:endParaRPr sz="1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Equity Engagement</a:t>
            </a:r>
            <a:endParaRPr sz="1200" b="0" i="0" u="none" strike="noStrike" cap="none">
              <a:solidFill>
                <a:srgbClr val="000000"/>
              </a:solidFill>
              <a:latin typeface="Roboto"/>
              <a:ea typeface="Roboto"/>
              <a:cs typeface="Roboto"/>
              <a:sym typeface="Roboto"/>
            </a:endParaRPr>
          </a:p>
        </p:txBody>
      </p:sp>
      <p:sp>
        <p:nvSpPr>
          <p:cNvPr id="1765" name="Google Shape;1765;g2971542c58f_0_190"/>
          <p:cNvSpPr txBox="1"/>
          <p:nvPr/>
        </p:nvSpPr>
        <p:spPr>
          <a:xfrm>
            <a:off x="3864752" y="3049075"/>
            <a:ext cx="21480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Robert Brown III</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Program Manager, </a:t>
            </a:r>
            <a:endParaRPr sz="1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Equity Engagement</a:t>
            </a:r>
            <a:endParaRPr sz="1200" b="0" i="0" u="none" strike="noStrike" cap="none">
              <a:solidFill>
                <a:srgbClr val="000000"/>
              </a:solidFill>
              <a:latin typeface="Roboto"/>
              <a:ea typeface="Roboto"/>
              <a:cs typeface="Roboto"/>
              <a:sym typeface="Roboto"/>
            </a:endParaRPr>
          </a:p>
        </p:txBody>
      </p:sp>
      <p:sp>
        <p:nvSpPr>
          <p:cNvPr id="1766" name="Google Shape;1766;g2971542c58f_0_190"/>
          <p:cNvSpPr txBox="1"/>
          <p:nvPr/>
        </p:nvSpPr>
        <p:spPr>
          <a:xfrm>
            <a:off x="5963278" y="3049063"/>
            <a:ext cx="19929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Cassidy Fisher</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Director, </a:t>
            </a:r>
            <a:endParaRPr sz="1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Joint Innovation</a:t>
            </a:r>
            <a:endParaRPr sz="1200" b="0" i="0" u="none" strike="noStrike" cap="none">
              <a:solidFill>
                <a:srgbClr val="000000"/>
              </a:solidFill>
              <a:latin typeface="Roboto"/>
              <a:ea typeface="Roboto"/>
              <a:cs typeface="Roboto"/>
              <a:sym typeface="Roboto"/>
            </a:endParaRPr>
          </a:p>
        </p:txBody>
      </p:sp>
      <p:sp>
        <p:nvSpPr>
          <p:cNvPr id="1767" name="Google Shape;1767;g2971542c58f_0_190"/>
          <p:cNvSpPr txBox="1"/>
          <p:nvPr/>
        </p:nvSpPr>
        <p:spPr>
          <a:xfrm>
            <a:off x="-296738" y="5550825"/>
            <a:ext cx="25077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Karina Martija-Harris</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Manager, Tacoma </a:t>
            </a:r>
            <a:endParaRPr sz="1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Maritime Incubator</a:t>
            </a:r>
            <a:endParaRPr sz="1200" b="0" i="0" u="none" strike="noStrike" cap="none">
              <a:solidFill>
                <a:srgbClr val="000000"/>
              </a:solidFill>
              <a:latin typeface="Roboto"/>
              <a:ea typeface="Roboto"/>
              <a:cs typeface="Roboto"/>
              <a:sym typeface="Roboto"/>
            </a:endParaRPr>
          </a:p>
        </p:txBody>
      </p:sp>
      <p:sp>
        <p:nvSpPr>
          <p:cNvPr id="1768" name="Google Shape;1768;g2971542c58f_0_190"/>
          <p:cNvSpPr txBox="1"/>
          <p:nvPr/>
        </p:nvSpPr>
        <p:spPr>
          <a:xfrm>
            <a:off x="1472137" y="5561275"/>
            <a:ext cx="25077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Caitlin O’Morchoe</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Sr. Manager, Quiet Sound</a:t>
            </a:r>
            <a:endParaRPr sz="1200" b="0" i="0" u="none" strike="noStrike" cap="none">
              <a:solidFill>
                <a:srgbClr val="000000"/>
              </a:solidFill>
              <a:latin typeface="Roboto"/>
              <a:ea typeface="Roboto"/>
              <a:cs typeface="Roboto"/>
              <a:sym typeface="Roboto"/>
            </a:endParaRPr>
          </a:p>
        </p:txBody>
      </p:sp>
      <p:sp>
        <p:nvSpPr>
          <p:cNvPr id="1769" name="Google Shape;1769;g2971542c58f_0_190"/>
          <p:cNvSpPr txBox="1"/>
          <p:nvPr/>
        </p:nvSpPr>
        <p:spPr>
          <a:xfrm>
            <a:off x="9684312" y="3105750"/>
            <a:ext cx="25077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LeAsia Johnson</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Manager, Youth Programs</a:t>
            </a:r>
            <a:endParaRPr sz="1200" b="0" i="0" u="none" strike="noStrike" cap="none">
              <a:solidFill>
                <a:srgbClr val="000000"/>
              </a:solidFill>
              <a:latin typeface="Roboto"/>
              <a:ea typeface="Roboto"/>
              <a:cs typeface="Roboto"/>
              <a:sym typeface="Roboto"/>
            </a:endParaRPr>
          </a:p>
        </p:txBody>
      </p:sp>
      <p:sp>
        <p:nvSpPr>
          <p:cNvPr id="1770" name="Google Shape;1770;g2971542c58f_0_190"/>
          <p:cNvSpPr txBox="1"/>
          <p:nvPr/>
        </p:nvSpPr>
        <p:spPr>
          <a:xfrm>
            <a:off x="10333250" y="3005050"/>
            <a:ext cx="23322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1771" name="Google Shape;1771;g2971542c58f_0_190"/>
          <p:cNvPicPr preferRelativeResize="0"/>
          <p:nvPr/>
        </p:nvPicPr>
        <p:blipFill rotWithShape="1">
          <a:blip r:embed="rId13">
            <a:alphaModFix/>
          </a:blip>
          <a:srcRect l="12502" r="12495"/>
          <a:stretch/>
        </p:blipFill>
        <p:spPr>
          <a:xfrm>
            <a:off x="7164238" y="4182375"/>
            <a:ext cx="1353000" cy="1353000"/>
          </a:xfrm>
          <a:prstGeom prst="ellipse">
            <a:avLst/>
          </a:prstGeom>
          <a:noFill/>
          <a:ln>
            <a:noFill/>
          </a:ln>
        </p:spPr>
      </p:pic>
      <p:pic>
        <p:nvPicPr>
          <p:cNvPr id="1772" name="Google Shape;1772;g2971542c58f_0_190"/>
          <p:cNvPicPr preferRelativeResize="0"/>
          <p:nvPr/>
        </p:nvPicPr>
        <p:blipFill rotWithShape="1">
          <a:blip r:embed="rId14">
            <a:alphaModFix/>
          </a:blip>
          <a:srcRect/>
          <a:stretch/>
        </p:blipFill>
        <p:spPr>
          <a:xfrm>
            <a:off x="5468763" y="4182375"/>
            <a:ext cx="1353000" cy="1353000"/>
          </a:xfrm>
          <a:prstGeom prst="ellipse">
            <a:avLst/>
          </a:prstGeom>
          <a:noFill/>
          <a:ln>
            <a:noFill/>
          </a:ln>
        </p:spPr>
      </p:pic>
      <p:sp>
        <p:nvSpPr>
          <p:cNvPr id="1773" name="Google Shape;1773;g2971542c58f_0_190"/>
          <p:cNvSpPr txBox="1"/>
          <p:nvPr/>
        </p:nvSpPr>
        <p:spPr>
          <a:xfrm>
            <a:off x="6766738" y="5561275"/>
            <a:ext cx="2148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Camille Smith</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Contract &amp; Finance Manager</a:t>
            </a:r>
            <a:endParaRPr sz="1200" b="0" i="0" u="none" strike="noStrike" cap="none">
              <a:solidFill>
                <a:srgbClr val="000000"/>
              </a:solidFill>
              <a:latin typeface="Roboto"/>
              <a:ea typeface="Roboto"/>
              <a:cs typeface="Roboto"/>
              <a:sym typeface="Roboto"/>
            </a:endParaRPr>
          </a:p>
        </p:txBody>
      </p:sp>
      <p:sp>
        <p:nvSpPr>
          <p:cNvPr id="1774" name="Google Shape;1774;g2971542c58f_0_190"/>
          <p:cNvSpPr txBox="1"/>
          <p:nvPr/>
        </p:nvSpPr>
        <p:spPr>
          <a:xfrm>
            <a:off x="5021988" y="5561275"/>
            <a:ext cx="2148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Daniel Pulse</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CFO (Interim)</a:t>
            </a:r>
            <a:endParaRPr sz="1200" b="0" i="0" u="none" strike="noStrike" cap="none">
              <a:solidFill>
                <a:srgbClr val="000000"/>
              </a:solidFill>
              <a:latin typeface="Roboto"/>
              <a:ea typeface="Roboto"/>
              <a:cs typeface="Roboto"/>
              <a:sym typeface="Roboto"/>
            </a:endParaRPr>
          </a:p>
        </p:txBody>
      </p:sp>
      <p:sp>
        <p:nvSpPr>
          <p:cNvPr id="1775" name="Google Shape;1775;g2971542c58f_0_190"/>
          <p:cNvSpPr txBox="1"/>
          <p:nvPr/>
        </p:nvSpPr>
        <p:spPr>
          <a:xfrm>
            <a:off x="3381200" y="5561275"/>
            <a:ext cx="2148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Jean-Noel Poirier</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Executive in Residence</a:t>
            </a:r>
            <a:endParaRPr sz="1200" b="0" i="0" u="none" strike="noStrike" cap="none">
              <a:solidFill>
                <a:srgbClr val="000000"/>
              </a:solidFill>
              <a:latin typeface="Roboto"/>
              <a:ea typeface="Roboto"/>
              <a:cs typeface="Roboto"/>
              <a:sym typeface="Roboto"/>
            </a:endParaRPr>
          </a:p>
        </p:txBody>
      </p:sp>
      <p:pic>
        <p:nvPicPr>
          <p:cNvPr id="1776" name="Google Shape;1776;g2971542c58f_0_190"/>
          <p:cNvPicPr preferRelativeResize="0"/>
          <p:nvPr/>
        </p:nvPicPr>
        <p:blipFill rotWithShape="1">
          <a:blip r:embed="rId15">
            <a:alphaModFix/>
          </a:blip>
          <a:srcRect/>
          <a:stretch/>
        </p:blipFill>
        <p:spPr>
          <a:xfrm>
            <a:off x="10527675" y="4154024"/>
            <a:ext cx="1353000" cy="1353000"/>
          </a:xfrm>
          <a:prstGeom prst="ellipse">
            <a:avLst/>
          </a:prstGeom>
          <a:noFill/>
          <a:ln>
            <a:noFill/>
          </a:ln>
        </p:spPr>
      </p:pic>
      <p:sp>
        <p:nvSpPr>
          <p:cNvPr id="1777" name="Google Shape;1777;g2971542c58f_0_190"/>
          <p:cNvSpPr txBox="1"/>
          <p:nvPr/>
        </p:nvSpPr>
        <p:spPr>
          <a:xfrm>
            <a:off x="10152288" y="5561275"/>
            <a:ext cx="2148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Roboto"/>
                <a:ea typeface="Roboto"/>
                <a:cs typeface="Roboto"/>
                <a:sym typeface="Roboto"/>
              </a:rPr>
              <a:t>Sara Adams</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Graduate Fellow</a:t>
            </a:r>
            <a:endParaRPr sz="1200" b="0" i="0" u="none" strike="noStrike" cap="none">
              <a:solidFill>
                <a:srgbClr val="000000"/>
              </a:solidFill>
              <a:latin typeface="Roboto"/>
              <a:ea typeface="Roboto"/>
              <a:cs typeface="Roboto"/>
              <a:sym typeface="Roboto"/>
            </a:endParaRPr>
          </a:p>
        </p:txBody>
      </p:sp>
      <p:pic>
        <p:nvPicPr>
          <p:cNvPr id="1778" name="Google Shape;1778;g2971542c58f_0_190"/>
          <p:cNvPicPr preferRelativeResize="0"/>
          <p:nvPr/>
        </p:nvPicPr>
        <p:blipFill rotWithShape="1">
          <a:blip r:embed="rId16">
            <a:alphaModFix/>
          </a:blip>
          <a:srcRect l="12894" t="-507" r="14950" b="30059"/>
          <a:stretch/>
        </p:blipFill>
        <p:spPr>
          <a:xfrm>
            <a:off x="3773300" y="4207875"/>
            <a:ext cx="1353000" cy="13020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82"/>
        <p:cNvGrpSpPr/>
        <p:nvPr/>
      </p:nvGrpSpPr>
      <p:grpSpPr>
        <a:xfrm>
          <a:off x="0" y="0"/>
          <a:ext cx="0" cy="0"/>
          <a:chOff x="0" y="0"/>
          <a:chExt cx="0" cy="0"/>
        </a:xfrm>
      </p:grpSpPr>
      <p:pic>
        <p:nvPicPr>
          <p:cNvPr id="7" name="Google Shape;1877;g28cbf98a543_0_3541">
            <a:extLst>
              <a:ext uri="{FF2B5EF4-FFF2-40B4-BE49-F238E27FC236}">
                <a16:creationId xmlns:a16="http://schemas.microsoft.com/office/drawing/2014/main" id="{5EDAF76F-EC08-9A67-052E-29684255C73D}"/>
              </a:ext>
            </a:extLst>
          </p:cNvPr>
          <p:cNvPicPr preferRelativeResize="0"/>
          <p:nvPr/>
        </p:nvPicPr>
        <p:blipFill rotWithShape="1">
          <a:blip r:embed="rId3">
            <a:alphaModFix amt="65000"/>
          </a:blip>
          <a:srcRect/>
          <a:stretch/>
        </p:blipFill>
        <p:spPr>
          <a:xfrm>
            <a:off x="5567" y="0"/>
            <a:ext cx="12192000" cy="6863046"/>
          </a:xfrm>
          <a:prstGeom prst="rect">
            <a:avLst/>
          </a:prstGeom>
          <a:noFill/>
          <a:ln>
            <a:noFill/>
          </a:ln>
        </p:spPr>
      </p:pic>
      <p:sp>
        <p:nvSpPr>
          <p:cNvPr id="1784" name="Google Shape;1784;g2971542c58f_0_918"/>
          <p:cNvSpPr/>
          <p:nvPr/>
        </p:nvSpPr>
        <p:spPr>
          <a:xfrm rot="-4626284">
            <a:off x="4746090" y="945211"/>
            <a:ext cx="5174092" cy="5269463"/>
          </a:xfrm>
          <a:prstGeom prst="pie">
            <a:avLst>
              <a:gd name="adj1" fmla="val 11993411"/>
              <a:gd name="adj2" fmla="val 16200000"/>
            </a:avLst>
          </a:prstGeom>
          <a:solidFill>
            <a:srgbClr val="674EA7"/>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5" name="Google Shape;1785;g2971542c58f_0_918"/>
          <p:cNvSpPr/>
          <p:nvPr/>
        </p:nvSpPr>
        <p:spPr>
          <a:xfrm rot="-8923441">
            <a:off x="5309381" y="1339568"/>
            <a:ext cx="5268309" cy="5130070"/>
          </a:xfrm>
          <a:prstGeom prst="pie">
            <a:avLst>
              <a:gd name="adj1" fmla="val 11993411"/>
              <a:gd name="adj2" fmla="val 16200000"/>
            </a:avLst>
          </a:prstGeom>
          <a:solidFill>
            <a:srgbClr val="A61C00"/>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6" name="Google Shape;1786;g2971542c58f_0_918"/>
          <p:cNvSpPr/>
          <p:nvPr/>
        </p:nvSpPr>
        <p:spPr>
          <a:xfrm rot="8473173">
            <a:off x="5863891" y="1034138"/>
            <a:ext cx="5251479" cy="5147133"/>
          </a:xfrm>
          <a:prstGeom prst="pie">
            <a:avLst>
              <a:gd name="adj1" fmla="val 11993411"/>
              <a:gd name="adj2" fmla="val 16200000"/>
            </a:avLst>
          </a:prstGeom>
          <a:solidFill>
            <a:srgbClr val="ED8966"/>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7" name="Google Shape;1787;g2971542c58f_0_918"/>
          <p:cNvSpPr/>
          <p:nvPr/>
        </p:nvSpPr>
        <p:spPr>
          <a:xfrm rot="4174622">
            <a:off x="5680311" y="370891"/>
            <a:ext cx="5185019" cy="5212512"/>
          </a:xfrm>
          <a:prstGeom prst="pie">
            <a:avLst>
              <a:gd name="adj1" fmla="val 11993411"/>
              <a:gd name="adj2" fmla="val 16200000"/>
            </a:avLst>
          </a:prstGeom>
          <a:solidFill>
            <a:srgbClr val="4C85C5"/>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8" name="Google Shape;1788;g2971542c58f_0_918"/>
          <p:cNvSpPr/>
          <p:nvPr/>
        </p:nvSpPr>
        <p:spPr>
          <a:xfrm rot="21204982">
            <a:off x="4870199" y="393831"/>
            <a:ext cx="5304613" cy="5196912"/>
          </a:xfrm>
          <a:prstGeom prst="pie">
            <a:avLst>
              <a:gd name="adj1" fmla="val 11993411"/>
              <a:gd name="adj2" fmla="val 16525184"/>
            </a:avLst>
          </a:prstGeom>
          <a:solidFill>
            <a:srgbClr val="6AA84F"/>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89" name="Google Shape;1789;g2971542c58f_0_918"/>
          <p:cNvSpPr/>
          <p:nvPr/>
        </p:nvSpPr>
        <p:spPr>
          <a:xfrm rot="4174622">
            <a:off x="5417121" y="623712"/>
            <a:ext cx="5185019" cy="5212512"/>
          </a:xfrm>
          <a:prstGeom prst="pie">
            <a:avLst>
              <a:gd name="adj1" fmla="val 11993411"/>
              <a:gd name="adj2" fmla="val 16200000"/>
            </a:avLst>
          </a:prstGeom>
          <a:solidFill>
            <a:schemeClr val="lt1"/>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0" name="Google Shape;1790;g2971542c58f_0_918"/>
          <p:cNvSpPr/>
          <p:nvPr/>
        </p:nvSpPr>
        <p:spPr>
          <a:xfrm rot="8473173">
            <a:off x="5507380" y="904332"/>
            <a:ext cx="5251479" cy="5147133"/>
          </a:xfrm>
          <a:prstGeom prst="pie">
            <a:avLst>
              <a:gd name="adj1" fmla="val 11993411"/>
              <a:gd name="adj2" fmla="val 16200000"/>
            </a:avLst>
          </a:prstGeom>
          <a:solidFill>
            <a:schemeClr val="lt1"/>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1" name="Google Shape;1791;g2971542c58f_0_918"/>
          <p:cNvSpPr/>
          <p:nvPr/>
        </p:nvSpPr>
        <p:spPr>
          <a:xfrm rot="-8923441">
            <a:off x="5272308" y="992320"/>
            <a:ext cx="5268309" cy="5130070"/>
          </a:xfrm>
          <a:prstGeom prst="pie">
            <a:avLst>
              <a:gd name="adj1" fmla="val 11993411"/>
              <a:gd name="adj2" fmla="val 16200000"/>
            </a:avLst>
          </a:prstGeom>
          <a:solidFill>
            <a:schemeClr val="lt1"/>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2" name="Google Shape;1792;g2971542c58f_0_918"/>
          <p:cNvSpPr/>
          <p:nvPr/>
        </p:nvSpPr>
        <p:spPr>
          <a:xfrm rot="-4637072">
            <a:off x="5101245" y="797736"/>
            <a:ext cx="5173786" cy="5269762"/>
          </a:xfrm>
          <a:prstGeom prst="pie">
            <a:avLst>
              <a:gd name="adj1" fmla="val 11993411"/>
              <a:gd name="adj2" fmla="val 16200000"/>
            </a:avLst>
          </a:prstGeom>
          <a:solidFill>
            <a:schemeClr val="lt1"/>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3" name="Google Shape;1793;g2971542c58f_0_918"/>
          <p:cNvSpPr/>
          <p:nvPr/>
        </p:nvSpPr>
        <p:spPr>
          <a:xfrm rot="-390653">
            <a:off x="5158953" y="683755"/>
            <a:ext cx="5304613" cy="5092267"/>
          </a:xfrm>
          <a:prstGeom prst="pie">
            <a:avLst>
              <a:gd name="adj1" fmla="val 11993411"/>
              <a:gd name="adj2" fmla="val 16525184"/>
            </a:avLst>
          </a:prstGeom>
          <a:solidFill>
            <a:schemeClr val="lt1"/>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94" name="Google Shape;1794;g2971542c58f_0_918"/>
          <p:cNvSpPr/>
          <p:nvPr/>
        </p:nvSpPr>
        <p:spPr>
          <a:xfrm>
            <a:off x="6871213" y="2488725"/>
            <a:ext cx="2030700" cy="1887000"/>
          </a:xfrm>
          <a:prstGeom prst="ellipse">
            <a:avLst/>
          </a:prstGeom>
          <a:solidFill>
            <a:schemeClr val="lt2"/>
          </a:solidFill>
          <a:ln w="9525"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95" name="Google Shape;1795;g2971542c58f_0_918"/>
          <p:cNvPicPr preferRelativeResize="0"/>
          <p:nvPr/>
        </p:nvPicPr>
        <p:blipFill rotWithShape="1">
          <a:blip r:embed="rId4">
            <a:alphaModFix/>
          </a:blip>
          <a:srcRect/>
          <a:stretch/>
        </p:blipFill>
        <p:spPr>
          <a:xfrm>
            <a:off x="6862344" y="892972"/>
            <a:ext cx="805872" cy="380335"/>
          </a:xfrm>
          <a:prstGeom prst="rect">
            <a:avLst/>
          </a:prstGeom>
          <a:noFill/>
          <a:ln w="25400" cap="flat" cmpd="sng">
            <a:solidFill>
              <a:schemeClr val="lt1"/>
            </a:solidFill>
            <a:prstDash val="solid"/>
            <a:miter lim="8000"/>
            <a:headEnd type="none" w="sm" len="sm"/>
            <a:tailEnd type="none" w="sm" len="sm"/>
          </a:ln>
        </p:spPr>
      </p:pic>
      <p:pic>
        <p:nvPicPr>
          <p:cNvPr id="1796" name="Google Shape;1796;g2971542c58f_0_918"/>
          <p:cNvPicPr preferRelativeResize="0"/>
          <p:nvPr/>
        </p:nvPicPr>
        <p:blipFill rotWithShape="1">
          <a:blip r:embed="rId5">
            <a:alphaModFix/>
          </a:blip>
          <a:srcRect/>
          <a:stretch/>
        </p:blipFill>
        <p:spPr>
          <a:xfrm>
            <a:off x="6122026" y="1118556"/>
            <a:ext cx="606540" cy="448229"/>
          </a:xfrm>
          <a:prstGeom prst="rect">
            <a:avLst/>
          </a:prstGeom>
          <a:noFill/>
          <a:ln>
            <a:noFill/>
          </a:ln>
        </p:spPr>
      </p:pic>
      <p:pic>
        <p:nvPicPr>
          <p:cNvPr id="1797" name="Google Shape;1797;g2971542c58f_0_918"/>
          <p:cNvPicPr preferRelativeResize="0"/>
          <p:nvPr/>
        </p:nvPicPr>
        <p:blipFill rotWithShape="1">
          <a:blip r:embed="rId6">
            <a:alphaModFix/>
          </a:blip>
          <a:srcRect/>
          <a:stretch/>
        </p:blipFill>
        <p:spPr>
          <a:xfrm>
            <a:off x="6362891" y="1612145"/>
            <a:ext cx="1303740" cy="122013"/>
          </a:xfrm>
          <a:prstGeom prst="rect">
            <a:avLst/>
          </a:prstGeom>
          <a:noFill/>
          <a:ln w="25400" cap="flat" cmpd="sng">
            <a:solidFill>
              <a:schemeClr val="lt1"/>
            </a:solidFill>
            <a:prstDash val="solid"/>
            <a:round/>
            <a:headEnd type="none" w="sm" len="sm"/>
            <a:tailEnd type="none" w="sm" len="sm"/>
          </a:ln>
        </p:spPr>
      </p:pic>
      <p:pic>
        <p:nvPicPr>
          <p:cNvPr id="1798" name="Google Shape;1798;g2971542c58f_0_918"/>
          <p:cNvPicPr preferRelativeResize="0"/>
          <p:nvPr/>
        </p:nvPicPr>
        <p:blipFill rotWithShape="1">
          <a:blip r:embed="rId7">
            <a:alphaModFix/>
          </a:blip>
          <a:srcRect/>
          <a:stretch/>
        </p:blipFill>
        <p:spPr>
          <a:xfrm>
            <a:off x="5724544" y="1914942"/>
            <a:ext cx="675183" cy="177194"/>
          </a:xfrm>
          <a:prstGeom prst="rect">
            <a:avLst/>
          </a:prstGeom>
          <a:noFill/>
          <a:ln>
            <a:noFill/>
          </a:ln>
        </p:spPr>
      </p:pic>
      <p:pic>
        <p:nvPicPr>
          <p:cNvPr id="1799" name="Google Shape;1799;g2971542c58f_0_918"/>
          <p:cNvPicPr preferRelativeResize="0"/>
          <p:nvPr/>
        </p:nvPicPr>
        <p:blipFill rotWithShape="1">
          <a:blip r:embed="rId8">
            <a:alphaModFix/>
          </a:blip>
          <a:srcRect t="36872" b="38947"/>
          <a:stretch/>
        </p:blipFill>
        <p:spPr>
          <a:xfrm>
            <a:off x="5586071" y="2158161"/>
            <a:ext cx="691035" cy="177217"/>
          </a:xfrm>
          <a:prstGeom prst="rect">
            <a:avLst/>
          </a:prstGeom>
          <a:noFill/>
          <a:ln>
            <a:noFill/>
          </a:ln>
        </p:spPr>
      </p:pic>
      <p:pic>
        <p:nvPicPr>
          <p:cNvPr id="1800" name="Google Shape;1800;g2971542c58f_0_918"/>
          <p:cNvPicPr preferRelativeResize="0"/>
          <p:nvPr/>
        </p:nvPicPr>
        <p:blipFill rotWithShape="1">
          <a:blip r:embed="rId9">
            <a:alphaModFix/>
          </a:blip>
          <a:srcRect/>
          <a:stretch/>
        </p:blipFill>
        <p:spPr>
          <a:xfrm>
            <a:off x="6653606" y="1248091"/>
            <a:ext cx="1007007" cy="323313"/>
          </a:xfrm>
          <a:prstGeom prst="rect">
            <a:avLst/>
          </a:prstGeom>
          <a:noFill/>
          <a:ln>
            <a:noFill/>
          </a:ln>
        </p:spPr>
      </p:pic>
      <p:pic>
        <p:nvPicPr>
          <p:cNvPr id="1801" name="Google Shape;1801;g2971542c58f_0_918"/>
          <p:cNvPicPr preferRelativeResize="0"/>
          <p:nvPr/>
        </p:nvPicPr>
        <p:blipFill rotWithShape="1">
          <a:blip r:embed="rId10">
            <a:alphaModFix/>
          </a:blip>
          <a:srcRect/>
          <a:stretch/>
        </p:blipFill>
        <p:spPr>
          <a:xfrm>
            <a:off x="6912943" y="1830641"/>
            <a:ext cx="704668" cy="177217"/>
          </a:xfrm>
          <a:prstGeom prst="rect">
            <a:avLst/>
          </a:prstGeom>
          <a:noFill/>
          <a:ln>
            <a:noFill/>
          </a:ln>
        </p:spPr>
      </p:pic>
      <p:pic>
        <p:nvPicPr>
          <p:cNvPr id="1802" name="Google Shape;1802;g2971542c58f_0_918"/>
          <p:cNvPicPr preferRelativeResize="0"/>
          <p:nvPr/>
        </p:nvPicPr>
        <p:blipFill rotWithShape="1">
          <a:blip r:embed="rId11">
            <a:alphaModFix/>
          </a:blip>
          <a:srcRect/>
          <a:stretch/>
        </p:blipFill>
        <p:spPr>
          <a:xfrm>
            <a:off x="6366483" y="2147764"/>
            <a:ext cx="497223" cy="249122"/>
          </a:xfrm>
          <a:prstGeom prst="rect">
            <a:avLst/>
          </a:prstGeom>
          <a:noFill/>
          <a:ln>
            <a:noFill/>
          </a:ln>
        </p:spPr>
      </p:pic>
      <p:pic>
        <p:nvPicPr>
          <p:cNvPr id="1803" name="Google Shape;1803;g2971542c58f_0_918"/>
          <p:cNvPicPr preferRelativeResize="0"/>
          <p:nvPr/>
        </p:nvPicPr>
        <p:blipFill rotWithShape="1">
          <a:blip r:embed="rId12">
            <a:alphaModFix/>
          </a:blip>
          <a:srcRect t="40445" b="24285"/>
          <a:stretch/>
        </p:blipFill>
        <p:spPr>
          <a:xfrm>
            <a:off x="7055122" y="2063341"/>
            <a:ext cx="606525" cy="227508"/>
          </a:xfrm>
          <a:prstGeom prst="rect">
            <a:avLst/>
          </a:prstGeom>
          <a:noFill/>
          <a:ln>
            <a:noFill/>
          </a:ln>
        </p:spPr>
      </p:pic>
      <p:pic>
        <p:nvPicPr>
          <p:cNvPr id="1804" name="Google Shape;1804;g2971542c58f_0_918"/>
          <p:cNvPicPr preferRelativeResize="0"/>
          <p:nvPr/>
        </p:nvPicPr>
        <p:blipFill rotWithShape="1">
          <a:blip r:embed="rId13">
            <a:alphaModFix/>
          </a:blip>
          <a:srcRect/>
          <a:stretch/>
        </p:blipFill>
        <p:spPr>
          <a:xfrm>
            <a:off x="6497633" y="1845909"/>
            <a:ext cx="234892" cy="249122"/>
          </a:xfrm>
          <a:prstGeom prst="rect">
            <a:avLst/>
          </a:prstGeom>
          <a:noFill/>
          <a:ln>
            <a:noFill/>
          </a:ln>
        </p:spPr>
      </p:pic>
      <p:pic>
        <p:nvPicPr>
          <p:cNvPr id="1805" name="Google Shape;1805;g2971542c58f_0_918"/>
          <p:cNvPicPr preferRelativeResize="0"/>
          <p:nvPr/>
        </p:nvPicPr>
        <p:blipFill rotWithShape="1">
          <a:blip r:embed="rId14">
            <a:alphaModFix/>
          </a:blip>
          <a:srcRect/>
          <a:stretch/>
        </p:blipFill>
        <p:spPr>
          <a:xfrm>
            <a:off x="6617398" y="2763608"/>
            <a:ext cx="390998" cy="122016"/>
          </a:xfrm>
          <a:prstGeom prst="rect">
            <a:avLst/>
          </a:prstGeom>
          <a:noFill/>
          <a:ln>
            <a:noFill/>
          </a:ln>
        </p:spPr>
      </p:pic>
      <p:pic>
        <p:nvPicPr>
          <p:cNvPr id="1806" name="Google Shape;1806;g2971542c58f_0_918"/>
          <p:cNvPicPr preferRelativeResize="0"/>
          <p:nvPr/>
        </p:nvPicPr>
        <p:blipFill rotWithShape="1">
          <a:blip r:embed="rId15">
            <a:alphaModFix/>
          </a:blip>
          <a:srcRect t="20706" b="27202"/>
          <a:stretch/>
        </p:blipFill>
        <p:spPr>
          <a:xfrm>
            <a:off x="5455755" y="2440300"/>
            <a:ext cx="805875" cy="122571"/>
          </a:xfrm>
          <a:prstGeom prst="rect">
            <a:avLst/>
          </a:prstGeom>
          <a:noFill/>
          <a:ln>
            <a:noFill/>
          </a:ln>
        </p:spPr>
      </p:pic>
      <p:pic>
        <p:nvPicPr>
          <p:cNvPr id="1807" name="Google Shape;1807;g2971542c58f_0_918"/>
          <p:cNvPicPr preferRelativeResize="0"/>
          <p:nvPr/>
        </p:nvPicPr>
        <p:blipFill rotWithShape="1">
          <a:blip r:embed="rId16">
            <a:alphaModFix/>
          </a:blip>
          <a:srcRect/>
          <a:stretch/>
        </p:blipFill>
        <p:spPr>
          <a:xfrm>
            <a:off x="6942301" y="2309857"/>
            <a:ext cx="322976" cy="345112"/>
          </a:xfrm>
          <a:prstGeom prst="rect">
            <a:avLst/>
          </a:prstGeom>
          <a:noFill/>
          <a:ln w="25400" cap="flat" cmpd="sng">
            <a:solidFill>
              <a:schemeClr val="lt1"/>
            </a:solidFill>
            <a:prstDash val="solid"/>
            <a:round/>
            <a:headEnd type="none" w="sm" len="sm"/>
            <a:tailEnd type="none" w="sm" len="sm"/>
          </a:ln>
        </p:spPr>
      </p:pic>
      <p:pic>
        <p:nvPicPr>
          <p:cNvPr id="1808" name="Google Shape;1808;g2971542c58f_0_918"/>
          <p:cNvPicPr preferRelativeResize="0"/>
          <p:nvPr/>
        </p:nvPicPr>
        <p:blipFill rotWithShape="1">
          <a:blip r:embed="rId17">
            <a:alphaModFix/>
          </a:blip>
          <a:srcRect/>
          <a:stretch/>
        </p:blipFill>
        <p:spPr>
          <a:xfrm>
            <a:off x="6328775" y="2464600"/>
            <a:ext cx="447974" cy="258669"/>
          </a:xfrm>
          <a:prstGeom prst="rect">
            <a:avLst/>
          </a:prstGeom>
          <a:noFill/>
          <a:ln>
            <a:noFill/>
          </a:ln>
        </p:spPr>
      </p:pic>
      <p:pic>
        <p:nvPicPr>
          <p:cNvPr id="1809" name="Google Shape;1809;g2971542c58f_0_918"/>
          <p:cNvPicPr preferRelativeResize="0"/>
          <p:nvPr/>
        </p:nvPicPr>
        <p:blipFill rotWithShape="1">
          <a:blip r:embed="rId18">
            <a:alphaModFix/>
          </a:blip>
          <a:srcRect/>
          <a:stretch/>
        </p:blipFill>
        <p:spPr>
          <a:xfrm>
            <a:off x="5944690" y="1599762"/>
            <a:ext cx="234896" cy="249155"/>
          </a:xfrm>
          <a:prstGeom prst="rect">
            <a:avLst/>
          </a:prstGeom>
          <a:noFill/>
          <a:ln>
            <a:noFill/>
          </a:ln>
        </p:spPr>
      </p:pic>
      <p:pic>
        <p:nvPicPr>
          <p:cNvPr id="1810" name="Google Shape;1810;g2971542c58f_0_918"/>
          <p:cNvPicPr preferRelativeResize="0"/>
          <p:nvPr/>
        </p:nvPicPr>
        <p:blipFill rotWithShape="1">
          <a:blip r:embed="rId19">
            <a:alphaModFix/>
          </a:blip>
          <a:srcRect/>
          <a:stretch/>
        </p:blipFill>
        <p:spPr>
          <a:xfrm>
            <a:off x="8118480" y="892972"/>
            <a:ext cx="572397" cy="318657"/>
          </a:xfrm>
          <a:prstGeom prst="rect">
            <a:avLst/>
          </a:prstGeom>
          <a:noFill/>
          <a:ln>
            <a:noFill/>
          </a:ln>
        </p:spPr>
      </p:pic>
      <p:pic>
        <p:nvPicPr>
          <p:cNvPr id="1811" name="Google Shape;1811;g2971542c58f_0_918"/>
          <p:cNvPicPr preferRelativeResize="0"/>
          <p:nvPr/>
        </p:nvPicPr>
        <p:blipFill rotWithShape="1">
          <a:blip r:embed="rId20">
            <a:alphaModFix/>
          </a:blip>
          <a:srcRect/>
          <a:stretch/>
        </p:blipFill>
        <p:spPr>
          <a:xfrm>
            <a:off x="8690882" y="1118544"/>
            <a:ext cx="704665" cy="266564"/>
          </a:xfrm>
          <a:prstGeom prst="rect">
            <a:avLst/>
          </a:prstGeom>
          <a:noFill/>
          <a:ln>
            <a:noFill/>
          </a:ln>
        </p:spPr>
      </p:pic>
      <p:pic>
        <p:nvPicPr>
          <p:cNvPr id="1812" name="Google Shape;1812;g2971542c58f_0_918"/>
          <p:cNvPicPr preferRelativeResize="0"/>
          <p:nvPr/>
        </p:nvPicPr>
        <p:blipFill rotWithShape="1">
          <a:blip r:embed="rId21">
            <a:alphaModFix/>
          </a:blip>
          <a:srcRect/>
          <a:stretch/>
        </p:blipFill>
        <p:spPr>
          <a:xfrm>
            <a:off x="8934836" y="1478865"/>
            <a:ext cx="805879" cy="177217"/>
          </a:xfrm>
          <a:prstGeom prst="rect">
            <a:avLst/>
          </a:prstGeom>
          <a:noFill/>
          <a:ln>
            <a:noFill/>
          </a:ln>
        </p:spPr>
      </p:pic>
      <p:pic>
        <p:nvPicPr>
          <p:cNvPr id="1813" name="Google Shape;1813;g2971542c58f_0_918"/>
          <p:cNvPicPr preferRelativeResize="0"/>
          <p:nvPr/>
        </p:nvPicPr>
        <p:blipFill rotWithShape="1">
          <a:blip r:embed="rId22">
            <a:alphaModFix/>
          </a:blip>
          <a:srcRect/>
          <a:stretch/>
        </p:blipFill>
        <p:spPr>
          <a:xfrm>
            <a:off x="9178767" y="1698178"/>
            <a:ext cx="883574" cy="313903"/>
          </a:xfrm>
          <a:prstGeom prst="rect">
            <a:avLst/>
          </a:prstGeom>
          <a:noFill/>
          <a:ln>
            <a:noFill/>
          </a:ln>
        </p:spPr>
      </p:pic>
      <p:pic>
        <p:nvPicPr>
          <p:cNvPr id="1814" name="Google Shape;1814;g2971542c58f_0_918"/>
          <p:cNvPicPr preferRelativeResize="0"/>
          <p:nvPr/>
        </p:nvPicPr>
        <p:blipFill rotWithShape="1">
          <a:blip r:embed="rId23">
            <a:alphaModFix/>
          </a:blip>
          <a:srcRect/>
          <a:stretch/>
        </p:blipFill>
        <p:spPr>
          <a:xfrm>
            <a:off x="9672268" y="2054171"/>
            <a:ext cx="572399" cy="222953"/>
          </a:xfrm>
          <a:prstGeom prst="rect">
            <a:avLst/>
          </a:prstGeom>
          <a:noFill/>
          <a:ln>
            <a:noFill/>
          </a:ln>
        </p:spPr>
      </p:pic>
      <p:pic>
        <p:nvPicPr>
          <p:cNvPr id="1815" name="Google Shape;1815;g2971542c58f_0_918"/>
          <p:cNvPicPr preferRelativeResize="0"/>
          <p:nvPr/>
        </p:nvPicPr>
        <p:blipFill rotWithShape="1">
          <a:blip r:embed="rId24">
            <a:alphaModFix/>
          </a:blip>
          <a:srcRect/>
          <a:stretch/>
        </p:blipFill>
        <p:spPr>
          <a:xfrm>
            <a:off x="8196410" y="1385086"/>
            <a:ext cx="322971" cy="185476"/>
          </a:xfrm>
          <a:prstGeom prst="rect">
            <a:avLst/>
          </a:prstGeom>
          <a:noFill/>
          <a:ln>
            <a:noFill/>
          </a:ln>
        </p:spPr>
      </p:pic>
      <p:pic>
        <p:nvPicPr>
          <p:cNvPr id="1816" name="Google Shape;1816;g2971542c58f_0_918"/>
          <p:cNvPicPr preferRelativeResize="0"/>
          <p:nvPr/>
        </p:nvPicPr>
        <p:blipFill rotWithShape="1">
          <a:blip r:embed="rId5">
            <a:alphaModFix/>
          </a:blip>
          <a:srcRect/>
          <a:stretch/>
        </p:blipFill>
        <p:spPr>
          <a:xfrm>
            <a:off x="8118495" y="1700121"/>
            <a:ext cx="400575" cy="318656"/>
          </a:xfrm>
          <a:prstGeom prst="rect">
            <a:avLst/>
          </a:prstGeom>
          <a:noFill/>
          <a:ln>
            <a:noFill/>
          </a:ln>
        </p:spPr>
      </p:pic>
      <p:pic>
        <p:nvPicPr>
          <p:cNvPr id="1817" name="Google Shape;1817;g2971542c58f_0_918"/>
          <p:cNvPicPr preferRelativeResize="0"/>
          <p:nvPr/>
        </p:nvPicPr>
        <p:blipFill rotWithShape="1">
          <a:blip r:embed="rId25">
            <a:alphaModFix/>
          </a:blip>
          <a:srcRect/>
          <a:stretch/>
        </p:blipFill>
        <p:spPr>
          <a:xfrm>
            <a:off x="8809458" y="2016757"/>
            <a:ext cx="572399" cy="254690"/>
          </a:xfrm>
          <a:prstGeom prst="rect">
            <a:avLst/>
          </a:prstGeom>
          <a:noFill/>
          <a:ln>
            <a:noFill/>
          </a:ln>
        </p:spPr>
      </p:pic>
      <p:pic>
        <p:nvPicPr>
          <p:cNvPr id="1818" name="Google Shape;1818;g2971542c58f_0_918"/>
          <p:cNvPicPr preferRelativeResize="0"/>
          <p:nvPr/>
        </p:nvPicPr>
        <p:blipFill rotWithShape="1">
          <a:blip r:embed="rId26">
            <a:alphaModFix/>
          </a:blip>
          <a:srcRect/>
          <a:stretch/>
        </p:blipFill>
        <p:spPr>
          <a:xfrm>
            <a:off x="8739935" y="2562872"/>
            <a:ext cx="606529" cy="165462"/>
          </a:xfrm>
          <a:prstGeom prst="rect">
            <a:avLst/>
          </a:prstGeom>
          <a:noFill/>
          <a:ln>
            <a:noFill/>
          </a:ln>
        </p:spPr>
      </p:pic>
      <p:pic>
        <p:nvPicPr>
          <p:cNvPr id="1819" name="Google Shape;1819;g2971542c58f_0_918"/>
          <p:cNvPicPr preferRelativeResize="0"/>
          <p:nvPr/>
        </p:nvPicPr>
        <p:blipFill rotWithShape="1">
          <a:blip r:embed="rId27">
            <a:alphaModFix/>
          </a:blip>
          <a:srcRect t="20608" b="27948"/>
          <a:stretch/>
        </p:blipFill>
        <p:spPr>
          <a:xfrm>
            <a:off x="8489631" y="1796975"/>
            <a:ext cx="572398" cy="187078"/>
          </a:xfrm>
          <a:prstGeom prst="rect">
            <a:avLst/>
          </a:prstGeom>
          <a:noFill/>
          <a:ln>
            <a:noFill/>
          </a:ln>
        </p:spPr>
      </p:pic>
      <p:pic>
        <p:nvPicPr>
          <p:cNvPr id="1820" name="Google Shape;1820;g2971542c58f_0_918"/>
          <p:cNvPicPr preferRelativeResize="0"/>
          <p:nvPr/>
        </p:nvPicPr>
        <p:blipFill rotWithShape="1">
          <a:blip r:embed="rId28">
            <a:alphaModFix/>
          </a:blip>
          <a:srcRect t="28524" b="37433"/>
          <a:stretch/>
        </p:blipFill>
        <p:spPr>
          <a:xfrm>
            <a:off x="9180292" y="2336839"/>
            <a:ext cx="691046" cy="166331"/>
          </a:xfrm>
          <a:prstGeom prst="rect">
            <a:avLst/>
          </a:prstGeom>
          <a:noFill/>
          <a:ln>
            <a:noFill/>
          </a:ln>
        </p:spPr>
      </p:pic>
      <p:pic>
        <p:nvPicPr>
          <p:cNvPr id="1821" name="Google Shape;1821;g2971542c58f_0_918"/>
          <p:cNvPicPr preferRelativeResize="0"/>
          <p:nvPr/>
        </p:nvPicPr>
        <p:blipFill rotWithShape="1">
          <a:blip r:embed="rId29">
            <a:alphaModFix/>
          </a:blip>
          <a:srcRect t="12266" b="21142"/>
          <a:stretch/>
        </p:blipFill>
        <p:spPr>
          <a:xfrm>
            <a:off x="8130829" y="1984057"/>
            <a:ext cx="391007" cy="276185"/>
          </a:xfrm>
          <a:prstGeom prst="rect">
            <a:avLst/>
          </a:prstGeom>
          <a:noFill/>
          <a:ln>
            <a:noFill/>
          </a:ln>
        </p:spPr>
      </p:pic>
      <p:pic>
        <p:nvPicPr>
          <p:cNvPr id="1822" name="Google Shape;1822;g2971542c58f_0_918"/>
          <p:cNvPicPr preferRelativeResize="0"/>
          <p:nvPr/>
        </p:nvPicPr>
        <p:blipFill rotWithShape="1">
          <a:blip r:embed="rId30">
            <a:alphaModFix/>
          </a:blip>
          <a:srcRect l="6001" r="6001"/>
          <a:stretch/>
        </p:blipFill>
        <p:spPr>
          <a:xfrm>
            <a:off x="8441583" y="2277112"/>
            <a:ext cx="234893" cy="366295"/>
          </a:xfrm>
          <a:prstGeom prst="rect">
            <a:avLst/>
          </a:prstGeom>
          <a:noFill/>
          <a:ln>
            <a:noFill/>
          </a:ln>
        </p:spPr>
      </p:pic>
      <p:pic>
        <p:nvPicPr>
          <p:cNvPr id="1823" name="Google Shape;1823;g2971542c58f_0_918"/>
          <p:cNvPicPr preferRelativeResize="0"/>
          <p:nvPr/>
        </p:nvPicPr>
        <p:blipFill rotWithShape="1">
          <a:blip r:embed="rId31">
            <a:alphaModFix/>
          </a:blip>
          <a:srcRect/>
          <a:stretch/>
        </p:blipFill>
        <p:spPr>
          <a:xfrm>
            <a:off x="5416891" y="3776720"/>
            <a:ext cx="883591" cy="286306"/>
          </a:xfrm>
          <a:prstGeom prst="rect">
            <a:avLst/>
          </a:prstGeom>
          <a:noFill/>
          <a:ln>
            <a:noFill/>
          </a:ln>
        </p:spPr>
      </p:pic>
      <p:pic>
        <p:nvPicPr>
          <p:cNvPr id="1824" name="Google Shape;1824;g2971542c58f_0_918"/>
          <p:cNvPicPr preferRelativeResize="0"/>
          <p:nvPr/>
        </p:nvPicPr>
        <p:blipFill rotWithShape="1">
          <a:blip r:embed="rId32">
            <a:alphaModFix/>
          </a:blip>
          <a:srcRect/>
          <a:stretch/>
        </p:blipFill>
        <p:spPr>
          <a:xfrm>
            <a:off x="5335950" y="3315825"/>
            <a:ext cx="1191300" cy="317442"/>
          </a:xfrm>
          <a:prstGeom prst="rect">
            <a:avLst/>
          </a:prstGeom>
          <a:noFill/>
          <a:ln>
            <a:noFill/>
          </a:ln>
        </p:spPr>
      </p:pic>
      <p:pic>
        <p:nvPicPr>
          <p:cNvPr id="1825" name="Google Shape;1825;g2971542c58f_0_918"/>
          <p:cNvPicPr preferRelativeResize="0"/>
          <p:nvPr/>
        </p:nvPicPr>
        <p:blipFill rotWithShape="1">
          <a:blip r:embed="rId33">
            <a:alphaModFix/>
          </a:blip>
          <a:srcRect t="22121" b="21140"/>
          <a:stretch/>
        </p:blipFill>
        <p:spPr>
          <a:xfrm>
            <a:off x="5659208" y="4145975"/>
            <a:ext cx="805880" cy="323299"/>
          </a:xfrm>
          <a:prstGeom prst="rect">
            <a:avLst/>
          </a:prstGeom>
          <a:noFill/>
          <a:ln>
            <a:noFill/>
          </a:ln>
        </p:spPr>
      </p:pic>
      <p:pic>
        <p:nvPicPr>
          <p:cNvPr id="1826" name="Google Shape;1826;g2971542c58f_0_918"/>
          <p:cNvPicPr preferRelativeResize="0"/>
          <p:nvPr/>
        </p:nvPicPr>
        <p:blipFill rotWithShape="1">
          <a:blip r:embed="rId34">
            <a:alphaModFix/>
          </a:blip>
          <a:srcRect/>
          <a:stretch/>
        </p:blipFill>
        <p:spPr>
          <a:xfrm>
            <a:off x="5877694" y="4552216"/>
            <a:ext cx="883584" cy="335878"/>
          </a:xfrm>
          <a:prstGeom prst="rect">
            <a:avLst/>
          </a:prstGeom>
          <a:noFill/>
          <a:ln>
            <a:noFill/>
          </a:ln>
        </p:spPr>
      </p:pic>
      <p:pic>
        <p:nvPicPr>
          <p:cNvPr id="1827" name="Google Shape;1827;g2971542c58f_0_918"/>
          <p:cNvPicPr preferRelativeResize="0"/>
          <p:nvPr/>
        </p:nvPicPr>
        <p:blipFill rotWithShape="1">
          <a:blip r:embed="rId35">
            <a:alphaModFix/>
          </a:blip>
          <a:srcRect/>
          <a:stretch/>
        </p:blipFill>
        <p:spPr>
          <a:xfrm>
            <a:off x="9512680" y="2977203"/>
            <a:ext cx="1198103" cy="417089"/>
          </a:xfrm>
          <a:prstGeom prst="rect">
            <a:avLst/>
          </a:prstGeom>
          <a:noFill/>
          <a:ln>
            <a:noFill/>
          </a:ln>
        </p:spPr>
      </p:pic>
      <p:pic>
        <p:nvPicPr>
          <p:cNvPr id="1828" name="Google Shape;1828;g2971542c58f_0_918"/>
          <p:cNvPicPr preferRelativeResize="0"/>
          <p:nvPr/>
        </p:nvPicPr>
        <p:blipFill rotWithShape="1">
          <a:blip r:embed="rId36">
            <a:alphaModFix/>
          </a:blip>
          <a:srcRect/>
          <a:stretch/>
        </p:blipFill>
        <p:spPr>
          <a:xfrm>
            <a:off x="8996385" y="3424557"/>
            <a:ext cx="883581" cy="366324"/>
          </a:xfrm>
          <a:prstGeom prst="rect">
            <a:avLst/>
          </a:prstGeom>
          <a:noFill/>
          <a:ln>
            <a:noFill/>
          </a:ln>
        </p:spPr>
      </p:pic>
      <p:pic>
        <p:nvPicPr>
          <p:cNvPr id="1829" name="Google Shape;1829;g2971542c58f_0_918"/>
          <p:cNvPicPr preferRelativeResize="0"/>
          <p:nvPr/>
        </p:nvPicPr>
        <p:blipFill rotWithShape="1">
          <a:blip r:embed="rId37">
            <a:alphaModFix/>
          </a:blip>
          <a:srcRect/>
          <a:stretch/>
        </p:blipFill>
        <p:spPr>
          <a:xfrm>
            <a:off x="9954291" y="3408780"/>
            <a:ext cx="675182" cy="397850"/>
          </a:xfrm>
          <a:prstGeom prst="rect">
            <a:avLst/>
          </a:prstGeom>
          <a:noFill/>
          <a:ln>
            <a:noFill/>
          </a:ln>
        </p:spPr>
      </p:pic>
      <p:pic>
        <p:nvPicPr>
          <p:cNvPr id="1830" name="Google Shape;1830;g2971542c58f_0_918"/>
          <p:cNvPicPr preferRelativeResize="0"/>
          <p:nvPr/>
        </p:nvPicPr>
        <p:blipFill rotWithShape="1">
          <a:blip r:embed="rId38">
            <a:alphaModFix/>
          </a:blip>
          <a:srcRect/>
          <a:stretch/>
        </p:blipFill>
        <p:spPr>
          <a:xfrm>
            <a:off x="8845208" y="3780683"/>
            <a:ext cx="805880" cy="455865"/>
          </a:xfrm>
          <a:prstGeom prst="rect">
            <a:avLst/>
          </a:prstGeom>
          <a:noFill/>
          <a:ln>
            <a:noFill/>
          </a:ln>
        </p:spPr>
      </p:pic>
      <p:pic>
        <p:nvPicPr>
          <p:cNvPr id="1831" name="Google Shape;1831;g2971542c58f_0_918"/>
          <p:cNvPicPr preferRelativeResize="0"/>
          <p:nvPr/>
        </p:nvPicPr>
        <p:blipFill rotWithShape="1">
          <a:blip r:embed="rId39">
            <a:alphaModFix/>
          </a:blip>
          <a:srcRect/>
          <a:stretch/>
        </p:blipFill>
        <p:spPr>
          <a:xfrm>
            <a:off x="9512679" y="4803935"/>
            <a:ext cx="691041" cy="172801"/>
          </a:xfrm>
          <a:prstGeom prst="rect">
            <a:avLst/>
          </a:prstGeom>
          <a:noFill/>
          <a:ln>
            <a:noFill/>
          </a:ln>
        </p:spPr>
      </p:pic>
      <p:pic>
        <p:nvPicPr>
          <p:cNvPr id="1832" name="Google Shape;1832;g2971542c58f_0_918"/>
          <p:cNvPicPr preferRelativeResize="0"/>
          <p:nvPr/>
        </p:nvPicPr>
        <p:blipFill rotWithShape="1">
          <a:blip r:embed="rId40">
            <a:alphaModFix/>
          </a:blip>
          <a:srcRect t="18033" b="16581"/>
          <a:stretch/>
        </p:blipFill>
        <p:spPr>
          <a:xfrm>
            <a:off x="9554947" y="4527414"/>
            <a:ext cx="606530" cy="233691"/>
          </a:xfrm>
          <a:prstGeom prst="rect">
            <a:avLst/>
          </a:prstGeom>
          <a:noFill/>
          <a:ln>
            <a:noFill/>
          </a:ln>
        </p:spPr>
      </p:pic>
      <p:pic>
        <p:nvPicPr>
          <p:cNvPr id="1833" name="Google Shape;1833;g2971542c58f_0_918"/>
          <p:cNvPicPr preferRelativeResize="0"/>
          <p:nvPr/>
        </p:nvPicPr>
        <p:blipFill rotWithShape="1">
          <a:blip r:embed="rId41">
            <a:alphaModFix/>
          </a:blip>
          <a:srcRect/>
          <a:stretch/>
        </p:blipFill>
        <p:spPr>
          <a:xfrm>
            <a:off x="7271566" y="4599688"/>
            <a:ext cx="572396" cy="318379"/>
          </a:xfrm>
          <a:prstGeom prst="rect">
            <a:avLst/>
          </a:prstGeom>
          <a:noFill/>
          <a:ln>
            <a:noFill/>
          </a:ln>
        </p:spPr>
      </p:pic>
      <p:pic>
        <p:nvPicPr>
          <p:cNvPr id="1834" name="Google Shape;1834;g2971542c58f_0_918"/>
          <p:cNvPicPr preferRelativeResize="0"/>
          <p:nvPr/>
        </p:nvPicPr>
        <p:blipFill rotWithShape="1">
          <a:blip r:embed="rId7">
            <a:alphaModFix/>
          </a:blip>
          <a:srcRect/>
          <a:stretch/>
        </p:blipFill>
        <p:spPr>
          <a:xfrm>
            <a:off x="7727278" y="4933197"/>
            <a:ext cx="1198103" cy="314478"/>
          </a:xfrm>
          <a:prstGeom prst="rect">
            <a:avLst/>
          </a:prstGeom>
          <a:noFill/>
          <a:ln>
            <a:noFill/>
          </a:ln>
        </p:spPr>
      </p:pic>
      <p:pic>
        <p:nvPicPr>
          <p:cNvPr id="1835" name="Google Shape;1835;g2971542c58f_0_918"/>
          <p:cNvPicPr preferRelativeResize="0"/>
          <p:nvPr/>
        </p:nvPicPr>
        <p:blipFill rotWithShape="1">
          <a:blip r:embed="rId42">
            <a:alphaModFix/>
          </a:blip>
          <a:srcRect/>
          <a:stretch/>
        </p:blipFill>
        <p:spPr>
          <a:xfrm>
            <a:off x="6912951" y="5142023"/>
            <a:ext cx="1198100" cy="276741"/>
          </a:xfrm>
          <a:prstGeom prst="rect">
            <a:avLst/>
          </a:prstGeom>
          <a:noFill/>
          <a:ln>
            <a:noFill/>
          </a:ln>
        </p:spPr>
      </p:pic>
      <p:pic>
        <p:nvPicPr>
          <p:cNvPr id="1836" name="Google Shape;1836;g2971542c58f_0_918"/>
          <p:cNvPicPr preferRelativeResize="0"/>
          <p:nvPr/>
        </p:nvPicPr>
        <p:blipFill rotWithShape="1">
          <a:blip r:embed="rId43">
            <a:alphaModFix/>
          </a:blip>
          <a:srcRect/>
          <a:stretch/>
        </p:blipFill>
        <p:spPr>
          <a:xfrm>
            <a:off x="7629933" y="4451808"/>
            <a:ext cx="675182" cy="158801"/>
          </a:xfrm>
          <a:prstGeom prst="rect">
            <a:avLst/>
          </a:prstGeom>
          <a:noFill/>
          <a:ln>
            <a:noFill/>
          </a:ln>
        </p:spPr>
      </p:pic>
      <p:pic>
        <p:nvPicPr>
          <p:cNvPr id="1837" name="Google Shape;1837;g2971542c58f_0_918"/>
          <p:cNvPicPr preferRelativeResize="0"/>
          <p:nvPr/>
        </p:nvPicPr>
        <p:blipFill rotWithShape="1">
          <a:blip r:embed="rId44">
            <a:alphaModFix/>
          </a:blip>
          <a:srcRect/>
          <a:stretch/>
        </p:blipFill>
        <p:spPr>
          <a:xfrm>
            <a:off x="8414441" y="5298577"/>
            <a:ext cx="447992" cy="202530"/>
          </a:xfrm>
          <a:prstGeom prst="rect">
            <a:avLst/>
          </a:prstGeom>
          <a:noFill/>
          <a:ln>
            <a:noFill/>
          </a:ln>
        </p:spPr>
      </p:pic>
      <p:pic>
        <p:nvPicPr>
          <p:cNvPr id="1838" name="Google Shape;1838;g2971542c58f_0_918"/>
          <p:cNvPicPr preferRelativeResize="0"/>
          <p:nvPr/>
        </p:nvPicPr>
        <p:blipFill>
          <a:blip r:embed="rId45">
            <a:alphaModFix/>
          </a:blip>
          <a:stretch>
            <a:fillRect/>
          </a:stretch>
        </p:blipFill>
        <p:spPr>
          <a:xfrm>
            <a:off x="9668150" y="3901027"/>
            <a:ext cx="497219" cy="187467"/>
          </a:xfrm>
          <a:prstGeom prst="rect">
            <a:avLst/>
          </a:prstGeom>
          <a:noFill/>
          <a:ln>
            <a:noFill/>
          </a:ln>
        </p:spPr>
      </p:pic>
      <p:pic>
        <p:nvPicPr>
          <p:cNvPr id="1839" name="Google Shape;1839;g2971542c58f_0_918"/>
          <p:cNvPicPr preferRelativeResize="0"/>
          <p:nvPr/>
        </p:nvPicPr>
        <p:blipFill rotWithShape="1">
          <a:blip r:embed="rId46">
            <a:alphaModFix/>
          </a:blip>
          <a:srcRect/>
          <a:stretch/>
        </p:blipFill>
        <p:spPr>
          <a:xfrm>
            <a:off x="7595593" y="5448958"/>
            <a:ext cx="572399" cy="222714"/>
          </a:xfrm>
          <a:prstGeom prst="rect">
            <a:avLst/>
          </a:prstGeom>
          <a:noFill/>
          <a:ln>
            <a:noFill/>
          </a:ln>
        </p:spPr>
      </p:pic>
      <p:pic>
        <p:nvPicPr>
          <p:cNvPr id="1840" name="Google Shape;1840;g2971542c58f_0_918"/>
          <p:cNvPicPr preferRelativeResize="0"/>
          <p:nvPr/>
        </p:nvPicPr>
        <p:blipFill rotWithShape="1">
          <a:blip r:embed="rId47">
            <a:alphaModFix/>
          </a:blip>
          <a:srcRect/>
          <a:stretch/>
        </p:blipFill>
        <p:spPr>
          <a:xfrm>
            <a:off x="6776751" y="5487804"/>
            <a:ext cx="572400" cy="217920"/>
          </a:xfrm>
          <a:prstGeom prst="rect">
            <a:avLst/>
          </a:prstGeom>
          <a:noFill/>
          <a:ln>
            <a:noFill/>
          </a:ln>
        </p:spPr>
      </p:pic>
      <p:pic>
        <p:nvPicPr>
          <p:cNvPr id="1841" name="Google Shape;1841;g2971542c58f_0_918"/>
          <p:cNvPicPr preferRelativeResize="0"/>
          <p:nvPr/>
        </p:nvPicPr>
        <p:blipFill rotWithShape="1">
          <a:blip r:embed="rId48">
            <a:alphaModFix/>
          </a:blip>
          <a:srcRect/>
          <a:stretch/>
        </p:blipFill>
        <p:spPr>
          <a:xfrm>
            <a:off x="8272821" y="5551991"/>
            <a:ext cx="572399" cy="435400"/>
          </a:xfrm>
          <a:prstGeom prst="rect">
            <a:avLst/>
          </a:prstGeom>
          <a:noFill/>
          <a:ln>
            <a:noFill/>
          </a:ln>
        </p:spPr>
      </p:pic>
      <p:pic>
        <p:nvPicPr>
          <p:cNvPr id="1842" name="Google Shape;1842;g2971542c58f_0_918"/>
          <p:cNvPicPr preferRelativeResize="0"/>
          <p:nvPr/>
        </p:nvPicPr>
        <p:blipFill rotWithShape="1">
          <a:blip r:embed="rId49">
            <a:alphaModFix/>
          </a:blip>
          <a:srcRect/>
          <a:stretch/>
        </p:blipFill>
        <p:spPr>
          <a:xfrm>
            <a:off x="7335951" y="5814899"/>
            <a:ext cx="704667" cy="172478"/>
          </a:xfrm>
          <a:prstGeom prst="rect">
            <a:avLst/>
          </a:prstGeom>
          <a:noFill/>
          <a:ln>
            <a:noFill/>
          </a:ln>
        </p:spPr>
      </p:pic>
      <p:pic>
        <p:nvPicPr>
          <p:cNvPr id="1843" name="Google Shape;1843;g2971542c58f_0_918"/>
          <p:cNvPicPr preferRelativeResize="0"/>
          <p:nvPr/>
        </p:nvPicPr>
        <p:blipFill>
          <a:blip r:embed="rId50">
            <a:alphaModFix/>
          </a:blip>
          <a:stretch>
            <a:fillRect/>
          </a:stretch>
        </p:blipFill>
        <p:spPr>
          <a:xfrm>
            <a:off x="10244670" y="3806643"/>
            <a:ext cx="322978" cy="488689"/>
          </a:xfrm>
          <a:prstGeom prst="rect">
            <a:avLst/>
          </a:prstGeom>
          <a:noFill/>
          <a:ln>
            <a:noFill/>
          </a:ln>
        </p:spPr>
      </p:pic>
      <p:pic>
        <p:nvPicPr>
          <p:cNvPr id="1844" name="Google Shape;1844;g2971542c58f_0_918"/>
          <p:cNvPicPr preferRelativeResize="0"/>
          <p:nvPr/>
        </p:nvPicPr>
        <p:blipFill>
          <a:blip r:embed="rId51">
            <a:alphaModFix/>
          </a:blip>
          <a:stretch>
            <a:fillRect/>
          </a:stretch>
        </p:blipFill>
        <p:spPr>
          <a:xfrm>
            <a:off x="9869802" y="4295335"/>
            <a:ext cx="606534" cy="189248"/>
          </a:xfrm>
          <a:prstGeom prst="rect">
            <a:avLst/>
          </a:prstGeom>
          <a:noFill/>
          <a:ln>
            <a:noFill/>
          </a:ln>
        </p:spPr>
      </p:pic>
      <p:pic>
        <p:nvPicPr>
          <p:cNvPr id="1845" name="Google Shape;1845;g2971542c58f_0_918"/>
          <p:cNvPicPr preferRelativeResize="0"/>
          <p:nvPr/>
        </p:nvPicPr>
        <p:blipFill>
          <a:blip r:embed="rId52">
            <a:alphaModFix/>
          </a:blip>
          <a:stretch>
            <a:fillRect/>
          </a:stretch>
        </p:blipFill>
        <p:spPr>
          <a:xfrm>
            <a:off x="9051577" y="4295334"/>
            <a:ext cx="572397" cy="256892"/>
          </a:xfrm>
          <a:prstGeom prst="rect">
            <a:avLst/>
          </a:prstGeom>
          <a:noFill/>
          <a:ln>
            <a:noFill/>
          </a:ln>
        </p:spPr>
      </p:pic>
      <p:pic>
        <p:nvPicPr>
          <p:cNvPr id="1846" name="Google Shape;1846;g2971542c58f_0_918"/>
          <p:cNvPicPr preferRelativeResize="0"/>
          <p:nvPr/>
        </p:nvPicPr>
        <p:blipFill rotWithShape="1">
          <a:blip r:embed="rId53">
            <a:alphaModFix/>
          </a:blip>
          <a:srcRect/>
          <a:stretch/>
        </p:blipFill>
        <p:spPr>
          <a:xfrm>
            <a:off x="7074238" y="2881538"/>
            <a:ext cx="1615125" cy="1101375"/>
          </a:xfrm>
          <a:prstGeom prst="rect">
            <a:avLst/>
          </a:prstGeom>
          <a:noFill/>
          <a:ln>
            <a:noFill/>
          </a:ln>
        </p:spPr>
      </p:pic>
      <p:sp>
        <p:nvSpPr>
          <p:cNvPr id="1847" name="Google Shape;1847;g2971542c58f_0_918"/>
          <p:cNvSpPr txBox="1"/>
          <p:nvPr/>
        </p:nvSpPr>
        <p:spPr>
          <a:xfrm rot="-2520668">
            <a:off x="4961648" y="1113542"/>
            <a:ext cx="2563072" cy="936158"/>
          </a:xfrm>
          <a:prstGeom prst="rect">
            <a:avLst/>
          </a:prstGeom>
          <a:noFill/>
          <a:ln>
            <a:noFill/>
          </a:ln>
        </p:spPr>
        <p:txBody>
          <a:bodyPr spcFirstLastPara="1" wrap="square" lIns="91425" tIns="91425" rIns="91425" bIns="91425" anchor="t" anchorCtr="0">
            <a:prstTxWarp prst="textArchUp">
              <a:avLst>
                <a:gd name="adj" fmla="val 10770833"/>
              </a:avLst>
            </a:prstTxWarp>
            <a:noAutofit/>
          </a:bodyPr>
          <a:lstStyle/>
          <a:p>
            <a:pPr marL="0" lvl="0" indent="0" algn="ctr" rtl="0">
              <a:spcBef>
                <a:spcPts val="0"/>
              </a:spcBef>
              <a:spcAft>
                <a:spcPts val="0"/>
              </a:spcAft>
              <a:buNone/>
            </a:pPr>
            <a:r>
              <a:rPr lang="en-US" sz="1700" b="1" dirty="0">
                <a:solidFill>
                  <a:schemeClr val="lt1"/>
                </a:solidFill>
                <a:latin typeface="Roboto"/>
                <a:ea typeface="Roboto"/>
                <a:cs typeface="Roboto"/>
                <a:sym typeface="Roboto"/>
              </a:rPr>
              <a:t>Leading Members</a:t>
            </a:r>
            <a:endParaRPr sz="1700" b="1" dirty="0">
              <a:solidFill>
                <a:schemeClr val="lt1"/>
              </a:solidFill>
              <a:latin typeface="Roboto"/>
              <a:ea typeface="Roboto"/>
              <a:cs typeface="Roboto"/>
              <a:sym typeface="Roboto"/>
            </a:endParaRPr>
          </a:p>
        </p:txBody>
      </p:sp>
      <p:sp>
        <p:nvSpPr>
          <p:cNvPr id="1850" name="Google Shape;1850;g2971542c58f_0_918"/>
          <p:cNvSpPr txBox="1"/>
          <p:nvPr/>
        </p:nvSpPr>
        <p:spPr>
          <a:xfrm rot="21445199">
            <a:off x="6879189" y="5350620"/>
            <a:ext cx="2563043" cy="971713"/>
          </a:xfrm>
          <a:prstGeom prst="rect">
            <a:avLst/>
          </a:prstGeom>
          <a:noFill/>
          <a:ln>
            <a:noFill/>
          </a:ln>
        </p:spPr>
        <p:txBody>
          <a:bodyPr spcFirstLastPara="1" wrap="square" lIns="91425" tIns="91425" rIns="91425" bIns="91425" anchor="t" anchorCtr="0">
            <a:prstTxWarp prst="textArchDown">
              <a:avLst/>
            </a:prstTxWarp>
            <a:noAutofit/>
          </a:bodyPr>
          <a:lstStyle/>
          <a:p>
            <a:pPr marL="0" lvl="0" indent="0" algn="ctr" rtl="0">
              <a:spcBef>
                <a:spcPts val="0"/>
              </a:spcBef>
              <a:spcAft>
                <a:spcPts val="0"/>
              </a:spcAft>
              <a:buNone/>
            </a:pPr>
            <a:r>
              <a:rPr lang="en-US" sz="1700" b="1" dirty="0">
                <a:solidFill>
                  <a:schemeClr val="lt1"/>
                </a:solidFill>
                <a:latin typeface="Roboto"/>
                <a:ea typeface="Roboto"/>
                <a:cs typeface="Roboto"/>
                <a:sym typeface="Roboto"/>
              </a:rPr>
              <a:t>Project Sponsors </a:t>
            </a:r>
            <a:endParaRPr sz="1700" b="1" dirty="0">
              <a:solidFill>
                <a:schemeClr val="lt1"/>
              </a:solidFill>
              <a:latin typeface="Roboto"/>
              <a:ea typeface="Roboto"/>
              <a:cs typeface="Roboto"/>
              <a:sym typeface="Roboto"/>
            </a:endParaRPr>
          </a:p>
        </p:txBody>
      </p:sp>
      <p:sp>
        <p:nvSpPr>
          <p:cNvPr id="1852" name="Google Shape;1852;g2971542c58f_0_918"/>
          <p:cNvSpPr txBox="1"/>
          <p:nvPr/>
        </p:nvSpPr>
        <p:spPr>
          <a:xfrm>
            <a:off x="382700" y="2139038"/>
            <a:ext cx="3501600" cy="2093400"/>
          </a:xfrm>
          <a:prstGeom prst="rect">
            <a:avLst/>
          </a:prstGeom>
          <a:noFill/>
          <a:ln>
            <a:noFill/>
          </a:ln>
        </p:spPr>
        <p:txBody>
          <a:bodyPr spcFirstLastPara="1" wrap="square" lIns="91525" tIns="91525" rIns="91525" bIns="915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4000" b="1">
                <a:solidFill>
                  <a:schemeClr val="lt1"/>
                </a:solidFill>
                <a:latin typeface="Roboto"/>
                <a:ea typeface="Roboto"/>
                <a:cs typeface="Roboto"/>
                <a:sym typeface="Roboto"/>
              </a:rPr>
              <a:t>Time to Lead</a:t>
            </a:r>
            <a:r>
              <a:rPr lang="en-US" sz="4000" b="1" i="0" u="none" strike="noStrike" cap="none">
                <a:solidFill>
                  <a:srgbClr val="00FFFF"/>
                </a:solidFill>
                <a:latin typeface="Roboto"/>
                <a:ea typeface="Roboto"/>
                <a:cs typeface="Roboto"/>
                <a:sym typeface="Roboto"/>
              </a:rPr>
              <a:t> </a:t>
            </a:r>
            <a:endParaRPr sz="4000" b="1" i="0" u="none" strike="noStrike" cap="none">
              <a:solidFill>
                <a:srgbClr val="00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500"/>
              <a:buFont typeface="Arial"/>
              <a:buNone/>
            </a:pPr>
            <a:r>
              <a:rPr lang="en-US" sz="5000" b="1">
                <a:solidFill>
                  <a:srgbClr val="00FFFF"/>
                </a:solidFill>
                <a:latin typeface="Roboto"/>
                <a:ea typeface="Roboto"/>
                <a:cs typeface="Roboto"/>
                <a:sym typeface="Roboto"/>
              </a:rPr>
              <a:t>Join Us!</a:t>
            </a:r>
            <a:endParaRPr sz="4000" b="1" i="0" u="none" strike="noStrike" cap="none">
              <a:solidFill>
                <a:srgbClr val="00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500"/>
              <a:buFont typeface="Arial"/>
              <a:buNone/>
            </a:pPr>
            <a:endParaRPr sz="3400" b="0" i="0" u="none" strike="noStrike" cap="none">
              <a:solidFill>
                <a:schemeClr val="lt1"/>
              </a:solidFill>
              <a:latin typeface="Roboto"/>
              <a:ea typeface="Roboto"/>
              <a:cs typeface="Roboto"/>
              <a:sym typeface="Roboto"/>
            </a:endParaRPr>
          </a:p>
        </p:txBody>
      </p:sp>
      <p:pic>
        <p:nvPicPr>
          <p:cNvPr id="1853" name="Google Shape;1853;g2971542c58f_0_918"/>
          <p:cNvPicPr preferRelativeResize="0"/>
          <p:nvPr/>
        </p:nvPicPr>
        <p:blipFill rotWithShape="1">
          <a:blip r:embed="rId54">
            <a:alphaModFix/>
          </a:blip>
          <a:srcRect/>
          <a:stretch/>
        </p:blipFill>
        <p:spPr>
          <a:xfrm>
            <a:off x="8067095" y="4686710"/>
            <a:ext cx="675175" cy="180075"/>
          </a:xfrm>
          <a:prstGeom prst="rect">
            <a:avLst/>
          </a:prstGeom>
          <a:noFill/>
          <a:ln>
            <a:noFill/>
          </a:ln>
        </p:spPr>
      </p:pic>
      <p:pic>
        <p:nvPicPr>
          <p:cNvPr id="1854" name="Google Shape;1854;g2971542c58f_0_918"/>
          <p:cNvPicPr preferRelativeResize="0"/>
          <p:nvPr/>
        </p:nvPicPr>
        <p:blipFill rotWithShape="1">
          <a:blip r:embed="rId30">
            <a:alphaModFix/>
          </a:blip>
          <a:srcRect l="6001" r="6001"/>
          <a:stretch/>
        </p:blipFill>
        <p:spPr>
          <a:xfrm>
            <a:off x="8978208" y="5377174"/>
            <a:ext cx="234893" cy="366295"/>
          </a:xfrm>
          <a:prstGeom prst="rect">
            <a:avLst/>
          </a:prstGeom>
          <a:noFill/>
          <a:ln>
            <a:noFill/>
          </a:ln>
        </p:spPr>
      </p:pic>
      <p:pic>
        <p:nvPicPr>
          <p:cNvPr id="1855" name="Google Shape;1855;g2971542c58f_0_918" descr="A picture containing text, sign, tableware, dishware&#10;&#10;Description automatically generated"/>
          <p:cNvPicPr preferRelativeResize="0"/>
          <p:nvPr/>
        </p:nvPicPr>
        <p:blipFill rotWithShape="1">
          <a:blip r:embed="rId55">
            <a:alphaModFix/>
          </a:blip>
          <a:srcRect/>
          <a:stretch/>
        </p:blipFill>
        <p:spPr>
          <a:xfrm>
            <a:off x="7136763" y="4925487"/>
            <a:ext cx="606551" cy="208575"/>
          </a:xfrm>
          <a:prstGeom prst="rect">
            <a:avLst/>
          </a:prstGeom>
          <a:noFill/>
          <a:ln>
            <a:noFill/>
          </a:ln>
        </p:spPr>
      </p:pic>
      <p:sp>
        <p:nvSpPr>
          <p:cNvPr id="3" name="Google Shape;1847;g2971542c58f_0_918">
            <a:extLst>
              <a:ext uri="{FF2B5EF4-FFF2-40B4-BE49-F238E27FC236}">
                <a16:creationId xmlns:a16="http://schemas.microsoft.com/office/drawing/2014/main" id="{62873066-471C-F5CD-CB32-A8B9187AC44D}"/>
              </a:ext>
            </a:extLst>
          </p:cNvPr>
          <p:cNvSpPr txBox="1"/>
          <p:nvPr/>
        </p:nvSpPr>
        <p:spPr>
          <a:xfrm rot="2336016">
            <a:off x="8133916" y="968848"/>
            <a:ext cx="2563072" cy="1004240"/>
          </a:xfrm>
          <a:prstGeom prst="rect">
            <a:avLst/>
          </a:prstGeom>
          <a:noFill/>
          <a:ln>
            <a:noFill/>
          </a:ln>
        </p:spPr>
        <p:txBody>
          <a:bodyPr spcFirstLastPara="1" wrap="square" lIns="91425" tIns="91425" rIns="91425" bIns="91425" anchor="t" anchorCtr="0">
            <a:prstTxWarp prst="textArchUp">
              <a:avLst>
                <a:gd name="adj" fmla="val 10770833"/>
              </a:avLst>
            </a:prstTxWarp>
            <a:noAutofit/>
          </a:bodyPr>
          <a:lstStyle/>
          <a:p>
            <a:pPr marL="0" lvl="0" indent="0" algn="ctr" rtl="0">
              <a:spcBef>
                <a:spcPts val="0"/>
              </a:spcBef>
              <a:spcAft>
                <a:spcPts val="0"/>
              </a:spcAft>
              <a:buNone/>
            </a:pPr>
            <a:r>
              <a:rPr lang="en-US" sz="1700" b="1" dirty="0">
                <a:solidFill>
                  <a:schemeClr val="lt1"/>
                </a:solidFill>
                <a:latin typeface="Roboto"/>
                <a:ea typeface="Roboto"/>
                <a:cs typeface="Roboto"/>
                <a:sym typeface="Roboto"/>
              </a:rPr>
              <a:t>Local Contracts</a:t>
            </a:r>
            <a:endParaRPr sz="1700" b="1" dirty="0">
              <a:solidFill>
                <a:schemeClr val="lt1"/>
              </a:solidFill>
              <a:latin typeface="Roboto"/>
              <a:ea typeface="Roboto"/>
              <a:cs typeface="Roboto"/>
              <a:sym typeface="Roboto"/>
            </a:endParaRPr>
          </a:p>
        </p:txBody>
      </p:sp>
      <p:sp>
        <p:nvSpPr>
          <p:cNvPr id="4" name="Google Shape;1847;g2971542c58f_0_918">
            <a:extLst>
              <a:ext uri="{FF2B5EF4-FFF2-40B4-BE49-F238E27FC236}">
                <a16:creationId xmlns:a16="http://schemas.microsoft.com/office/drawing/2014/main" id="{E61FCAE1-F990-4BF1-D1FF-75246F1EDEFA}"/>
              </a:ext>
            </a:extLst>
          </p:cNvPr>
          <p:cNvSpPr txBox="1"/>
          <p:nvPr/>
        </p:nvSpPr>
        <p:spPr>
          <a:xfrm rot="6549763">
            <a:off x="8953720" y="3574239"/>
            <a:ext cx="2563072" cy="1092946"/>
          </a:xfrm>
          <a:prstGeom prst="rect">
            <a:avLst/>
          </a:prstGeom>
          <a:noFill/>
          <a:ln>
            <a:noFill/>
          </a:ln>
        </p:spPr>
        <p:txBody>
          <a:bodyPr spcFirstLastPara="1" wrap="square" lIns="91425" tIns="91425" rIns="91425" bIns="91425" anchor="t" anchorCtr="0">
            <a:prstTxWarp prst="textArchUp">
              <a:avLst>
                <a:gd name="adj" fmla="val 10770833"/>
              </a:avLst>
            </a:prstTxWarp>
            <a:noAutofit/>
          </a:bodyPr>
          <a:lstStyle/>
          <a:p>
            <a:pPr marL="0" lvl="0" indent="0" algn="ctr" rtl="0">
              <a:spcBef>
                <a:spcPts val="0"/>
              </a:spcBef>
              <a:spcAft>
                <a:spcPts val="0"/>
              </a:spcAft>
              <a:buNone/>
            </a:pPr>
            <a:r>
              <a:rPr lang="en-US" sz="1700" b="1" dirty="0">
                <a:solidFill>
                  <a:schemeClr val="lt1"/>
                </a:solidFill>
                <a:latin typeface="Roboto"/>
                <a:ea typeface="Roboto"/>
                <a:cs typeface="Roboto"/>
                <a:sym typeface="Roboto"/>
              </a:rPr>
              <a:t>Foundation Grants</a:t>
            </a:r>
            <a:endParaRPr sz="1700" b="1" dirty="0">
              <a:solidFill>
                <a:schemeClr val="lt1"/>
              </a:solidFill>
              <a:latin typeface="Roboto"/>
              <a:ea typeface="Roboto"/>
              <a:cs typeface="Roboto"/>
              <a:sym typeface="Roboto"/>
            </a:endParaRPr>
          </a:p>
        </p:txBody>
      </p:sp>
      <p:sp>
        <p:nvSpPr>
          <p:cNvPr id="6" name="Google Shape;1847;g2971542c58f_0_918">
            <a:extLst>
              <a:ext uri="{FF2B5EF4-FFF2-40B4-BE49-F238E27FC236}">
                <a16:creationId xmlns:a16="http://schemas.microsoft.com/office/drawing/2014/main" id="{7E809EB8-04D1-BE21-A83B-53B571155C11}"/>
              </a:ext>
            </a:extLst>
          </p:cNvPr>
          <p:cNvSpPr txBox="1"/>
          <p:nvPr/>
        </p:nvSpPr>
        <p:spPr>
          <a:xfrm rot="14915856">
            <a:off x="4313148" y="3609579"/>
            <a:ext cx="2563072" cy="1145321"/>
          </a:xfrm>
          <a:prstGeom prst="rect">
            <a:avLst/>
          </a:prstGeom>
          <a:noFill/>
          <a:ln>
            <a:noFill/>
          </a:ln>
        </p:spPr>
        <p:txBody>
          <a:bodyPr spcFirstLastPara="1" wrap="square" lIns="91425" tIns="91425" rIns="91425" bIns="91425" anchor="t" anchorCtr="0">
            <a:prstTxWarp prst="textArchUp">
              <a:avLst>
                <a:gd name="adj" fmla="val 10770833"/>
              </a:avLst>
            </a:prstTxWarp>
            <a:noAutofit/>
          </a:bodyPr>
          <a:lstStyle/>
          <a:p>
            <a:pPr marL="0" lvl="0" indent="0" algn="ctr" rtl="0">
              <a:spcBef>
                <a:spcPts val="0"/>
              </a:spcBef>
              <a:spcAft>
                <a:spcPts val="0"/>
              </a:spcAft>
              <a:buNone/>
            </a:pPr>
            <a:r>
              <a:rPr lang="en-US" sz="1700" b="1" dirty="0">
                <a:solidFill>
                  <a:schemeClr val="lt1"/>
                </a:solidFill>
                <a:latin typeface="Roboto"/>
                <a:ea typeface="Roboto"/>
                <a:cs typeface="Roboto"/>
                <a:sym typeface="Roboto"/>
              </a:rPr>
              <a:t>Federal Contracts</a:t>
            </a:r>
            <a:endParaRPr sz="1700" b="1" dirty="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2"/>
        <p:cNvGrpSpPr/>
        <p:nvPr/>
      </p:nvGrpSpPr>
      <p:grpSpPr>
        <a:xfrm>
          <a:off x="0" y="0"/>
          <a:ext cx="0" cy="0"/>
          <a:chOff x="0" y="0"/>
          <a:chExt cx="0" cy="0"/>
        </a:xfrm>
      </p:grpSpPr>
      <p:pic>
        <p:nvPicPr>
          <p:cNvPr id="1153" name="Google Shape;1153;g24f9bd8bf3e_2_133"/>
          <p:cNvPicPr preferRelativeResize="0"/>
          <p:nvPr/>
        </p:nvPicPr>
        <p:blipFill rotWithShape="1">
          <a:blip r:embed="rId3">
            <a:alphaModFix amt="65000"/>
          </a:blip>
          <a:srcRect/>
          <a:stretch/>
        </p:blipFill>
        <p:spPr>
          <a:xfrm>
            <a:off x="5567" y="0"/>
            <a:ext cx="12192000" cy="6863046"/>
          </a:xfrm>
          <a:prstGeom prst="rect">
            <a:avLst/>
          </a:prstGeom>
          <a:noFill/>
          <a:ln>
            <a:noFill/>
          </a:ln>
        </p:spPr>
      </p:pic>
      <p:sp>
        <p:nvSpPr>
          <p:cNvPr id="1154" name="Google Shape;1154;g24f9bd8bf3e_2_133"/>
          <p:cNvSpPr txBox="1">
            <a:spLocks noGrp="1"/>
          </p:cNvSpPr>
          <p:nvPr>
            <p:ph type="subTitle" idx="1"/>
          </p:nvPr>
        </p:nvSpPr>
        <p:spPr>
          <a:xfrm>
            <a:off x="729033" y="449133"/>
            <a:ext cx="6753900" cy="1056900"/>
          </a:xfrm>
          <a:prstGeom prst="rect">
            <a:avLst/>
          </a:prstGeom>
          <a:noFill/>
          <a:ln>
            <a:noFill/>
          </a:ln>
        </p:spPr>
        <p:txBody>
          <a:bodyPr spcFirstLastPara="1" wrap="square" lIns="121900" tIns="121900" rIns="121900" bIns="121900" anchor="t" anchorCtr="0">
            <a:noAutofit/>
          </a:bodyPr>
          <a:lstStyle/>
          <a:p>
            <a:pPr marL="0" lvl="0" indent="0" algn="l" rtl="0">
              <a:lnSpc>
                <a:spcPct val="80000"/>
              </a:lnSpc>
              <a:spcBef>
                <a:spcPts val="0"/>
              </a:spcBef>
              <a:spcAft>
                <a:spcPts val="0"/>
              </a:spcAft>
              <a:buSzPts val="1200"/>
              <a:buNone/>
            </a:pPr>
            <a:r>
              <a:rPr lang="en-US" sz="4100" b="1">
                <a:solidFill>
                  <a:schemeClr val="lt1"/>
                </a:solidFill>
              </a:rPr>
              <a:t>Meanwhile…</a:t>
            </a:r>
            <a:endParaRPr sz="4100" b="1">
              <a:solidFill>
                <a:schemeClr val="lt1"/>
              </a:solidFill>
            </a:endParaRPr>
          </a:p>
        </p:txBody>
      </p:sp>
      <p:sp>
        <p:nvSpPr>
          <p:cNvPr id="1155" name="Google Shape;1155;g24f9bd8bf3e_2_133"/>
          <p:cNvSpPr txBox="1">
            <a:spLocks noGrp="1"/>
          </p:cNvSpPr>
          <p:nvPr>
            <p:ph type="ctrTitle"/>
          </p:nvPr>
        </p:nvSpPr>
        <p:spPr>
          <a:xfrm>
            <a:off x="475300" y="1286625"/>
            <a:ext cx="11457000" cy="2905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900"/>
              <a:buNone/>
            </a:pPr>
            <a:r>
              <a:rPr lang="en-US" sz="2800">
                <a:solidFill>
                  <a:srgbClr val="00FFFF"/>
                </a:solidFill>
              </a:rPr>
              <a:t>70% of the planet’s</a:t>
            </a:r>
            <a:r>
              <a:rPr lang="en-US" sz="2800">
                <a:solidFill>
                  <a:schemeClr val="lt1"/>
                </a:solidFill>
              </a:rPr>
              <a:t> surface is ocean, while </a:t>
            </a:r>
            <a:r>
              <a:rPr lang="en-US" sz="2800">
                <a:solidFill>
                  <a:srgbClr val="00FFFF"/>
                </a:solidFill>
              </a:rPr>
              <a:t>90% remains unexplored</a:t>
            </a:r>
            <a:endParaRPr sz="2800">
              <a:solidFill>
                <a:srgbClr val="00FFFF"/>
              </a:solidFill>
            </a:endParaRPr>
          </a:p>
          <a:p>
            <a:pPr marL="0" lvl="0" indent="0" algn="l" rtl="0">
              <a:lnSpc>
                <a:spcPct val="100000"/>
              </a:lnSpc>
              <a:spcBef>
                <a:spcPts val="1300"/>
              </a:spcBef>
              <a:spcAft>
                <a:spcPts val="0"/>
              </a:spcAft>
              <a:buSzPts val="6900"/>
              <a:buNone/>
            </a:pPr>
            <a:r>
              <a:rPr lang="en-US" sz="2800">
                <a:solidFill>
                  <a:srgbClr val="00FFFF"/>
                </a:solidFill>
              </a:rPr>
              <a:t>Half of the oxygen </a:t>
            </a:r>
            <a:r>
              <a:rPr lang="en-US" sz="2800">
                <a:solidFill>
                  <a:schemeClr val="lt1"/>
                </a:solidFill>
              </a:rPr>
              <a:t>you breathe comes from the ocean, while </a:t>
            </a:r>
            <a:r>
              <a:rPr lang="en-US" sz="2800">
                <a:solidFill>
                  <a:srgbClr val="00FFFF"/>
                </a:solidFill>
              </a:rPr>
              <a:t>acidification and pollutants run rampant</a:t>
            </a:r>
            <a:endParaRPr sz="2800">
              <a:solidFill>
                <a:srgbClr val="00FFFF"/>
              </a:solidFill>
            </a:endParaRPr>
          </a:p>
          <a:p>
            <a:pPr marL="0" lvl="0" indent="0" algn="l" rtl="0">
              <a:lnSpc>
                <a:spcPct val="100000"/>
              </a:lnSpc>
              <a:spcBef>
                <a:spcPts val="1300"/>
              </a:spcBef>
              <a:spcAft>
                <a:spcPts val="0"/>
              </a:spcAft>
              <a:buSzPts val="6900"/>
              <a:buNone/>
            </a:pPr>
            <a:r>
              <a:rPr lang="en-US" sz="2800">
                <a:solidFill>
                  <a:srgbClr val="00FFFF"/>
                </a:solidFill>
              </a:rPr>
              <a:t>80%</a:t>
            </a:r>
            <a:r>
              <a:rPr lang="en-US" sz="2800">
                <a:solidFill>
                  <a:schemeClr val="lt1"/>
                </a:solidFill>
              </a:rPr>
              <a:t> of goods are shipped via ocean, while shipping accounts  as the </a:t>
            </a:r>
            <a:r>
              <a:rPr lang="en-US" sz="2800">
                <a:solidFill>
                  <a:srgbClr val="00FFFF"/>
                </a:solidFill>
              </a:rPr>
              <a:t>6th largest global emitter</a:t>
            </a:r>
            <a:r>
              <a:rPr lang="en-US" sz="2800">
                <a:solidFill>
                  <a:schemeClr val="lt1"/>
                </a:solidFill>
              </a:rPr>
              <a:t> of carbon and GHG’s </a:t>
            </a:r>
            <a:r>
              <a:rPr lang="en-US" sz="2100">
                <a:solidFill>
                  <a:schemeClr val="lt1"/>
                </a:solidFill>
              </a:rPr>
              <a:t>as much as Germany</a:t>
            </a:r>
            <a:endParaRPr sz="2100">
              <a:solidFill>
                <a:schemeClr val="lt1"/>
              </a:solidFill>
            </a:endParaRPr>
          </a:p>
          <a:p>
            <a:pPr marL="0" lvl="0" indent="0" algn="l" rtl="0">
              <a:lnSpc>
                <a:spcPct val="100000"/>
              </a:lnSpc>
              <a:spcBef>
                <a:spcPts val="1300"/>
              </a:spcBef>
              <a:spcAft>
                <a:spcPts val="0"/>
              </a:spcAft>
              <a:buSzPts val="6900"/>
              <a:buNone/>
            </a:pPr>
            <a:r>
              <a:rPr lang="en-US" sz="2800">
                <a:solidFill>
                  <a:schemeClr val="lt1"/>
                </a:solidFill>
              </a:rPr>
              <a:t>Significant wind, wave, and tidal </a:t>
            </a:r>
            <a:r>
              <a:rPr lang="en-US" sz="2800">
                <a:solidFill>
                  <a:srgbClr val="00FFFF"/>
                </a:solidFill>
              </a:rPr>
              <a:t>renewable energy goes untapped</a:t>
            </a:r>
            <a:endParaRPr sz="2800">
              <a:solidFill>
                <a:srgbClr val="00FFFF"/>
              </a:solidFill>
            </a:endParaRPr>
          </a:p>
          <a:p>
            <a:pPr marL="0" lvl="0" indent="0" algn="l" rtl="0">
              <a:lnSpc>
                <a:spcPct val="100000"/>
              </a:lnSpc>
              <a:spcBef>
                <a:spcPts val="1300"/>
              </a:spcBef>
              <a:spcAft>
                <a:spcPts val="0"/>
              </a:spcAft>
              <a:buSzPts val="6900"/>
              <a:buNone/>
            </a:pPr>
            <a:r>
              <a:rPr lang="en-US" sz="2800">
                <a:solidFill>
                  <a:schemeClr val="lt1"/>
                </a:solidFill>
              </a:rPr>
              <a:t>Fishing stocks decline from ocean </a:t>
            </a:r>
            <a:r>
              <a:rPr lang="en-US" sz="2800">
                <a:solidFill>
                  <a:srgbClr val="00FFFF"/>
                </a:solidFill>
              </a:rPr>
              <a:t>climate change and illegal fishing</a:t>
            </a:r>
            <a:endParaRPr sz="2800">
              <a:solidFill>
                <a:srgbClr val="00FFFF"/>
              </a:solidFill>
            </a:endParaRPr>
          </a:p>
          <a:p>
            <a:pPr marL="0" lvl="0" indent="0" algn="l" rtl="0">
              <a:lnSpc>
                <a:spcPct val="100000"/>
              </a:lnSpc>
              <a:spcBef>
                <a:spcPts val="1300"/>
              </a:spcBef>
              <a:spcAft>
                <a:spcPts val="0"/>
              </a:spcAft>
              <a:buSzPts val="6900"/>
              <a:buNone/>
            </a:pPr>
            <a:r>
              <a:rPr lang="en-US" sz="2800">
                <a:solidFill>
                  <a:schemeClr val="lt1"/>
                </a:solidFill>
              </a:rPr>
              <a:t>Sea level rise is </a:t>
            </a:r>
            <a:r>
              <a:rPr lang="en-US" sz="2800">
                <a:solidFill>
                  <a:srgbClr val="00FFFF"/>
                </a:solidFill>
              </a:rPr>
              <a:t>swallowing coastal communities</a:t>
            </a:r>
            <a:r>
              <a:rPr lang="en-US" sz="2800">
                <a:solidFill>
                  <a:schemeClr val="lt1"/>
                </a:solidFill>
              </a:rPr>
              <a:t> around the globe</a:t>
            </a:r>
            <a:endParaRPr sz="2800">
              <a:solidFill>
                <a:schemeClr val="lt1"/>
              </a:solidFill>
            </a:endParaRPr>
          </a:p>
          <a:p>
            <a:pPr marL="0" lvl="0" indent="0" algn="l" rtl="0">
              <a:lnSpc>
                <a:spcPct val="100000"/>
              </a:lnSpc>
              <a:spcBef>
                <a:spcPts val="1300"/>
              </a:spcBef>
              <a:spcAft>
                <a:spcPts val="0"/>
              </a:spcAft>
              <a:buSzPts val="6900"/>
              <a:buNone/>
            </a:pPr>
            <a:r>
              <a:rPr lang="en-US" sz="2800">
                <a:solidFill>
                  <a:schemeClr val="lt1"/>
                </a:solidFill>
              </a:rPr>
              <a:t>Significant </a:t>
            </a:r>
            <a:r>
              <a:rPr lang="en-US" sz="2800">
                <a:solidFill>
                  <a:srgbClr val="00FFFF"/>
                </a:solidFill>
              </a:rPr>
              <a:t>disproportional access</a:t>
            </a:r>
            <a:r>
              <a:rPr lang="en-US" sz="2800">
                <a:solidFill>
                  <a:schemeClr val="lt1"/>
                </a:solidFill>
              </a:rPr>
              <a:t> to ocean resources and livelihoods</a:t>
            </a:r>
            <a:endParaRPr sz="2800">
              <a:solidFill>
                <a:schemeClr val="lt1"/>
              </a:solidFill>
            </a:endParaRPr>
          </a:p>
          <a:p>
            <a:pPr marL="0" lvl="0" indent="0" algn="l" rtl="0">
              <a:lnSpc>
                <a:spcPct val="100000"/>
              </a:lnSpc>
              <a:spcBef>
                <a:spcPts val="1300"/>
              </a:spcBef>
              <a:spcAft>
                <a:spcPts val="1300"/>
              </a:spcAft>
              <a:buSzPts val="6900"/>
              <a:buNone/>
            </a:pPr>
            <a:endParaRPr sz="28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55">
                                            <p:txEl>
                                              <p:pRg st="0" end="0"/>
                                            </p:txEl>
                                          </p:spTgt>
                                        </p:tgtEl>
                                        <p:attrNameLst>
                                          <p:attrName>style.visibility</p:attrName>
                                        </p:attrNameLst>
                                      </p:cBhvr>
                                      <p:to>
                                        <p:strVal val="visible"/>
                                      </p:to>
                                    </p:set>
                                    <p:anim calcmode="lin" valueType="num">
                                      <p:cBhvr additive="base">
                                        <p:cTn id="7" dur="1600"/>
                                        <p:tgtEl>
                                          <p:spTgt spid="1155">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55">
                                            <p:txEl>
                                              <p:pRg st="1" end="1"/>
                                            </p:txEl>
                                          </p:spTgt>
                                        </p:tgtEl>
                                        <p:attrNameLst>
                                          <p:attrName>style.visibility</p:attrName>
                                        </p:attrNameLst>
                                      </p:cBhvr>
                                      <p:to>
                                        <p:strVal val="visible"/>
                                      </p:to>
                                    </p:set>
                                    <p:anim calcmode="lin" valueType="num">
                                      <p:cBhvr additive="base">
                                        <p:cTn id="12" dur="1600"/>
                                        <p:tgtEl>
                                          <p:spTgt spid="1155">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55">
                                            <p:txEl>
                                              <p:pRg st="2" end="2"/>
                                            </p:txEl>
                                          </p:spTgt>
                                        </p:tgtEl>
                                        <p:attrNameLst>
                                          <p:attrName>style.visibility</p:attrName>
                                        </p:attrNameLst>
                                      </p:cBhvr>
                                      <p:to>
                                        <p:strVal val="visible"/>
                                      </p:to>
                                    </p:set>
                                    <p:anim calcmode="lin" valueType="num">
                                      <p:cBhvr additive="base">
                                        <p:cTn id="17" dur="1600"/>
                                        <p:tgtEl>
                                          <p:spTgt spid="1155">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55">
                                            <p:txEl>
                                              <p:pRg st="3" end="3"/>
                                            </p:txEl>
                                          </p:spTgt>
                                        </p:tgtEl>
                                        <p:attrNameLst>
                                          <p:attrName>style.visibility</p:attrName>
                                        </p:attrNameLst>
                                      </p:cBhvr>
                                      <p:to>
                                        <p:strVal val="visible"/>
                                      </p:to>
                                    </p:set>
                                    <p:anim calcmode="lin" valueType="num">
                                      <p:cBhvr additive="base">
                                        <p:cTn id="22" dur="1600"/>
                                        <p:tgtEl>
                                          <p:spTgt spid="1155">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55">
                                            <p:txEl>
                                              <p:pRg st="4" end="4"/>
                                            </p:txEl>
                                          </p:spTgt>
                                        </p:tgtEl>
                                        <p:attrNameLst>
                                          <p:attrName>style.visibility</p:attrName>
                                        </p:attrNameLst>
                                      </p:cBhvr>
                                      <p:to>
                                        <p:strVal val="visible"/>
                                      </p:to>
                                    </p:set>
                                    <p:anim calcmode="lin" valueType="num">
                                      <p:cBhvr additive="base">
                                        <p:cTn id="27" dur="1600"/>
                                        <p:tgtEl>
                                          <p:spTgt spid="1155">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55">
                                            <p:txEl>
                                              <p:pRg st="5" end="5"/>
                                            </p:txEl>
                                          </p:spTgt>
                                        </p:tgtEl>
                                        <p:attrNameLst>
                                          <p:attrName>style.visibility</p:attrName>
                                        </p:attrNameLst>
                                      </p:cBhvr>
                                      <p:to>
                                        <p:strVal val="visible"/>
                                      </p:to>
                                    </p:set>
                                    <p:anim calcmode="lin" valueType="num">
                                      <p:cBhvr additive="base">
                                        <p:cTn id="32" dur="1600"/>
                                        <p:tgtEl>
                                          <p:spTgt spid="1155">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55">
                                            <p:txEl>
                                              <p:pRg st="6" end="6"/>
                                            </p:txEl>
                                          </p:spTgt>
                                        </p:tgtEl>
                                        <p:attrNameLst>
                                          <p:attrName>style.visibility</p:attrName>
                                        </p:attrNameLst>
                                      </p:cBhvr>
                                      <p:to>
                                        <p:strVal val="visible"/>
                                      </p:to>
                                    </p:set>
                                    <p:anim calcmode="lin" valueType="num">
                                      <p:cBhvr additive="base">
                                        <p:cTn id="37" dur="1600"/>
                                        <p:tgtEl>
                                          <p:spTgt spid="1155">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55">
                                            <p:txEl>
                                              <p:pRg st="7" end="7"/>
                                            </p:txEl>
                                          </p:spTgt>
                                        </p:tgtEl>
                                        <p:attrNameLst>
                                          <p:attrName>style.visibility</p:attrName>
                                        </p:attrNameLst>
                                      </p:cBhvr>
                                      <p:to>
                                        <p:strVal val="visible"/>
                                      </p:to>
                                    </p:set>
                                    <p:anim calcmode="lin" valueType="num">
                                      <p:cBhvr additive="base">
                                        <p:cTn id="42" dur="1600"/>
                                        <p:tgtEl>
                                          <p:spTgt spid="1155">
                                            <p:txEl>
                                              <p:pRg st="7" end="7"/>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9"/>
        <p:cNvGrpSpPr/>
        <p:nvPr/>
      </p:nvGrpSpPr>
      <p:grpSpPr>
        <a:xfrm>
          <a:off x="0" y="0"/>
          <a:ext cx="0" cy="0"/>
          <a:chOff x="0" y="0"/>
          <a:chExt cx="0" cy="0"/>
        </a:xfrm>
      </p:grpSpPr>
      <p:pic>
        <p:nvPicPr>
          <p:cNvPr id="1860" name="Google Shape;1860;g2971542c58f_0_746"/>
          <p:cNvPicPr preferRelativeResize="0"/>
          <p:nvPr/>
        </p:nvPicPr>
        <p:blipFill rotWithShape="1">
          <a:blip r:embed="rId3">
            <a:alphaModFix amt="65000"/>
          </a:blip>
          <a:srcRect/>
          <a:stretch/>
        </p:blipFill>
        <p:spPr>
          <a:xfrm>
            <a:off x="5567" y="0"/>
            <a:ext cx="12192000" cy="6863046"/>
          </a:xfrm>
          <a:prstGeom prst="rect">
            <a:avLst/>
          </a:prstGeom>
          <a:noFill/>
          <a:ln>
            <a:noFill/>
          </a:ln>
        </p:spPr>
      </p:pic>
      <p:sp>
        <p:nvSpPr>
          <p:cNvPr id="1861" name="Google Shape;1861;g2971542c58f_0_746"/>
          <p:cNvSpPr txBox="1">
            <a:spLocks noGrp="1"/>
          </p:cNvSpPr>
          <p:nvPr>
            <p:ph type="body" idx="1"/>
          </p:nvPr>
        </p:nvSpPr>
        <p:spPr>
          <a:xfrm>
            <a:off x="3162413" y="904306"/>
            <a:ext cx="703500" cy="1116300"/>
          </a:xfrm>
          <a:prstGeom prst="rect">
            <a:avLst/>
          </a:prstGeom>
        </p:spPr>
        <p:txBody>
          <a:bodyPr spcFirstLastPara="1" wrap="square" lIns="91525" tIns="45750" rIns="91525" bIns="45750" anchor="t" anchorCtr="0">
            <a:noAutofit/>
          </a:bodyPr>
          <a:lstStyle/>
          <a:p>
            <a:pPr marL="0" lvl="0" indent="0" algn="l" rtl="0">
              <a:lnSpc>
                <a:spcPct val="100000"/>
              </a:lnSpc>
              <a:spcBef>
                <a:spcPts val="0"/>
              </a:spcBef>
              <a:spcAft>
                <a:spcPts val="0"/>
              </a:spcAft>
              <a:buNone/>
            </a:pPr>
            <a:r>
              <a:rPr lang="en-US" sz="5600" b="1">
                <a:solidFill>
                  <a:schemeClr val="lt1"/>
                </a:solidFill>
                <a:latin typeface="Roboto"/>
                <a:ea typeface="Roboto"/>
                <a:cs typeface="Roboto"/>
                <a:sym typeface="Roboto"/>
              </a:rPr>
              <a:t>&amp; </a:t>
            </a:r>
            <a:endParaRPr sz="5600" b="1">
              <a:solidFill>
                <a:schemeClr val="lt1"/>
              </a:solidFill>
              <a:latin typeface="Roboto"/>
              <a:ea typeface="Roboto"/>
              <a:cs typeface="Roboto"/>
              <a:sym typeface="Roboto"/>
            </a:endParaRPr>
          </a:p>
        </p:txBody>
      </p:sp>
      <p:pic>
        <p:nvPicPr>
          <p:cNvPr id="1862" name="Google Shape;1862;g2971542c58f_0_746"/>
          <p:cNvPicPr preferRelativeResize="0"/>
          <p:nvPr/>
        </p:nvPicPr>
        <p:blipFill>
          <a:blip r:embed="rId4">
            <a:alphaModFix/>
          </a:blip>
          <a:stretch>
            <a:fillRect/>
          </a:stretch>
        </p:blipFill>
        <p:spPr>
          <a:xfrm>
            <a:off x="540986" y="545206"/>
            <a:ext cx="2278333" cy="1484265"/>
          </a:xfrm>
          <a:prstGeom prst="rect">
            <a:avLst/>
          </a:prstGeom>
          <a:noFill/>
          <a:ln>
            <a:noFill/>
          </a:ln>
        </p:spPr>
      </p:pic>
      <p:pic>
        <p:nvPicPr>
          <p:cNvPr id="1863" name="Google Shape;1863;g2971542c58f_0_746"/>
          <p:cNvPicPr preferRelativeResize="0"/>
          <p:nvPr/>
        </p:nvPicPr>
        <p:blipFill>
          <a:blip r:embed="rId5">
            <a:alphaModFix/>
          </a:blip>
          <a:stretch>
            <a:fillRect/>
          </a:stretch>
        </p:blipFill>
        <p:spPr>
          <a:xfrm>
            <a:off x="7591653" y="2082642"/>
            <a:ext cx="4600346" cy="4395216"/>
          </a:xfrm>
          <a:prstGeom prst="rect">
            <a:avLst/>
          </a:prstGeom>
          <a:noFill/>
          <a:ln>
            <a:noFill/>
          </a:ln>
        </p:spPr>
      </p:pic>
      <p:pic>
        <p:nvPicPr>
          <p:cNvPr id="1864" name="Google Shape;1864;g2971542c58f_0_746"/>
          <p:cNvPicPr preferRelativeResize="0"/>
          <p:nvPr/>
        </p:nvPicPr>
        <p:blipFill>
          <a:blip r:embed="rId6">
            <a:alphaModFix/>
          </a:blip>
          <a:stretch>
            <a:fillRect/>
          </a:stretch>
        </p:blipFill>
        <p:spPr>
          <a:xfrm>
            <a:off x="9461413" y="5979679"/>
            <a:ext cx="2487253" cy="621813"/>
          </a:xfrm>
          <a:prstGeom prst="rect">
            <a:avLst/>
          </a:prstGeom>
          <a:noFill/>
          <a:ln>
            <a:noFill/>
          </a:ln>
        </p:spPr>
      </p:pic>
      <p:sp>
        <p:nvSpPr>
          <p:cNvPr id="1865" name="Google Shape;1865;g2971542c58f_0_746"/>
          <p:cNvSpPr txBox="1"/>
          <p:nvPr/>
        </p:nvSpPr>
        <p:spPr>
          <a:xfrm>
            <a:off x="1927493" y="6088392"/>
            <a:ext cx="6918300" cy="452100"/>
          </a:xfrm>
          <a:prstGeom prst="rect">
            <a:avLst/>
          </a:prstGeom>
          <a:noFill/>
          <a:ln>
            <a:noFill/>
          </a:ln>
        </p:spPr>
        <p:txBody>
          <a:bodyPr spcFirstLastPara="1" wrap="square" lIns="100000" tIns="100000" rIns="100000" bIns="100000" anchor="t" anchorCtr="0">
            <a:noAutofit/>
          </a:bodyPr>
          <a:lstStyle/>
          <a:p>
            <a:pPr marL="0" lvl="0" indent="0" algn="r" rtl="0">
              <a:lnSpc>
                <a:spcPct val="115000"/>
              </a:lnSpc>
              <a:spcBef>
                <a:spcPts val="0"/>
              </a:spcBef>
              <a:spcAft>
                <a:spcPts val="0"/>
              </a:spcAft>
              <a:buNone/>
            </a:pPr>
            <a:r>
              <a:rPr lang="en-US" sz="1800">
                <a:solidFill>
                  <a:schemeClr val="lt1"/>
                </a:solidFill>
                <a:latin typeface="Roboto"/>
                <a:ea typeface="Roboto"/>
                <a:cs typeface="Roboto"/>
                <a:sym typeface="Roboto"/>
              </a:rPr>
              <a:t>542 1st Ave S Suite 300 - Just blocks away from</a:t>
            </a:r>
            <a:endParaRPr sz="1800">
              <a:solidFill>
                <a:schemeClr val="lt1"/>
              </a:solidFill>
              <a:latin typeface="Roboto"/>
              <a:ea typeface="Roboto"/>
              <a:cs typeface="Roboto"/>
              <a:sym typeface="Roboto"/>
            </a:endParaRPr>
          </a:p>
        </p:txBody>
      </p:sp>
      <p:sp>
        <p:nvSpPr>
          <p:cNvPr id="1866" name="Google Shape;1866;g2971542c58f_0_746"/>
          <p:cNvSpPr txBox="1"/>
          <p:nvPr/>
        </p:nvSpPr>
        <p:spPr>
          <a:xfrm>
            <a:off x="6096000" y="180775"/>
            <a:ext cx="5476500" cy="2201400"/>
          </a:xfrm>
          <a:prstGeom prst="rect">
            <a:avLst/>
          </a:prstGeom>
          <a:noFill/>
          <a:ln>
            <a:noFill/>
          </a:ln>
        </p:spPr>
        <p:txBody>
          <a:bodyPr spcFirstLastPara="1" wrap="square" lIns="122050" tIns="122050" rIns="122050" bIns="122050" anchor="t" anchorCtr="0">
            <a:spAutoFit/>
          </a:bodyPr>
          <a:lstStyle/>
          <a:p>
            <a:pPr marL="0" lvl="0" indent="0" algn="r" rtl="0">
              <a:lnSpc>
                <a:spcPct val="100000"/>
              </a:lnSpc>
              <a:spcBef>
                <a:spcPts val="0"/>
              </a:spcBef>
              <a:spcAft>
                <a:spcPts val="0"/>
              </a:spcAft>
              <a:buNone/>
            </a:pPr>
            <a:r>
              <a:rPr lang="en-US" sz="5000" b="1">
                <a:solidFill>
                  <a:srgbClr val="00FFFF"/>
                </a:solidFill>
                <a:latin typeface="Poppins"/>
                <a:ea typeface="Poppins"/>
                <a:cs typeface="Poppins"/>
                <a:sym typeface="Poppins"/>
              </a:rPr>
              <a:t>HAPPY HOUR</a:t>
            </a:r>
            <a:endParaRPr sz="5000" b="1">
              <a:solidFill>
                <a:srgbClr val="00FFFF"/>
              </a:solidFill>
              <a:latin typeface="Poppins"/>
              <a:ea typeface="Poppins"/>
              <a:cs typeface="Poppins"/>
              <a:sym typeface="Poppins"/>
            </a:endParaRPr>
          </a:p>
          <a:p>
            <a:pPr marL="0" lvl="0" indent="0" algn="r" rtl="0">
              <a:lnSpc>
                <a:spcPct val="100000"/>
              </a:lnSpc>
              <a:spcBef>
                <a:spcPts val="0"/>
              </a:spcBef>
              <a:spcAft>
                <a:spcPts val="0"/>
              </a:spcAft>
              <a:buNone/>
            </a:pPr>
            <a:r>
              <a:rPr lang="en-US" sz="5000" b="1">
                <a:solidFill>
                  <a:srgbClr val="00FFFF"/>
                </a:solidFill>
                <a:latin typeface="Poppins"/>
                <a:ea typeface="Poppins"/>
                <a:cs typeface="Poppins"/>
                <a:sym typeface="Poppins"/>
              </a:rPr>
              <a:t>RECEPTION</a:t>
            </a:r>
            <a:endParaRPr sz="5000" b="1">
              <a:solidFill>
                <a:srgbClr val="00FFFF"/>
              </a:solidFill>
              <a:latin typeface="Poppins"/>
              <a:ea typeface="Poppins"/>
              <a:cs typeface="Poppins"/>
              <a:sym typeface="Poppins"/>
            </a:endParaRPr>
          </a:p>
          <a:p>
            <a:pPr marL="0" lvl="0" indent="0" algn="r" rtl="0">
              <a:lnSpc>
                <a:spcPct val="115000"/>
              </a:lnSpc>
              <a:spcBef>
                <a:spcPts val="0"/>
              </a:spcBef>
              <a:spcAft>
                <a:spcPts val="0"/>
              </a:spcAft>
              <a:buNone/>
            </a:pPr>
            <a:r>
              <a:rPr lang="en-US" sz="2700" b="1">
                <a:solidFill>
                  <a:schemeClr val="lt1"/>
                </a:solidFill>
                <a:latin typeface="Roboto"/>
                <a:ea typeface="Roboto"/>
                <a:cs typeface="Roboto"/>
                <a:sym typeface="Roboto"/>
              </a:rPr>
              <a:t>Thursday, Nov 9th, 4-7pm</a:t>
            </a:r>
            <a:endParaRPr sz="2300" b="1">
              <a:solidFill>
                <a:srgbClr val="00FFFF"/>
              </a:solidFill>
              <a:latin typeface="Roboto"/>
              <a:ea typeface="Roboto"/>
              <a:cs typeface="Roboto"/>
              <a:sym typeface="Roboto"/>
            </a:endParaRPr>
          </a:p>
        </p:txBody>
      </p:sp>
      <p:sp>
        <p:nvSpPr>
          <p:cNvPr id="1867" name="Google Shape;1867;g2971542c58f_0_746"/>
          <p:cNvSpPr txBox="1"/>
          <p:nvPr/>
        </p:nvSpPr>
        <p:spPr>
          <a:xfrm>
            <a:off x="599627" y="2637014"/>
            <a:ext cx="7289700" cy="2485800"/>
          </a:xfrm>
          <a:prstGeom prst="rect">
            <a:avLst/>
          </a:prstGeom>
          <a:noFill/>
          <a:ln>
            <a:noFill/>
          </a:ln>
        </p:spPr>
        <p:txBody>
          <a:bodyPr spcFirstLastPara="1" wrap="square" lIns="100000" tIns="100000" rIns="100000" bIns="100000"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2300" b="1">
                <a:solidFill>
                  <a:schemeClr val="lt1"/>
                </a:solidFill>
                <a:latin typeface="Roboto"/>
                <a:ea typeface="Roboto"/>
                <a:cs typeface="Roboto"/>
                <a:sym typeface="Roboto"/>
              </a:rPr>
              <a:t>Meet up with the</a:t>
            </a:r>
            <a:r>
              <a:rPr lang="en-US" sz="2600" b="1">
                <a:solidFill>
                  <a:schemeClr val="lt1"/>
                </a:solidFill>
                <a:latin typeface="Roboto"/>
                <a:ea typeface="Roboto"/>
                <a:cs typeface="Roboto"/>
                <a:sym typeface="Roboto"/>
              </a:rPr>
              <a:t> </a:t>
            </a:r>
            <a:endParaRPr sz="2600" b="1">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200"/>
              <a:buFont typeface="Arial"/>
              <a:buNone/>
            </a:pPr>
            <a:r>
              <a:rPr lang="en-US" sz="3000" b="1">
                <a:solidFill>
                  <a:srgbClr val="00FFFF"/>
                </a:solidFill>
                <a:latin typeface="Roboto"/>
                <a:ea typeface="Roboto"/>
                <a:cs typeface="Roboto"/>
                <a:sym typeface="Roboto"/>
              </a:rPr>
              <a:t>Blue Ventures Ecosystem</a:t>
            </a:r>
            <a:r>
              <a:rPr lang="en-US" sz="3000" b="1">
                <a:solidFill>
                  <a:schemeClr val="lt1"/>
                </a:solidFill>
                <a:latin typeface="Roboto"/>
                <a:ea typeface="Roboto"/>
                <a:cs typeface="Roboto"/>
                <a:sym typeface="Roboto"/>
              </a:rPr>
              <a:t> </a:t>
            </a:r>
            <a:endParaRPr sz="3000" b="1">
              <a:solidFill>
                <a:schemeClr val="lt1"/>
              </a:solidFill>
              <a:latin typeface="Roboto"/>
              <a:ea typeface="Roboto"/>
              <a:cs typeface="Roboto"/>
              <a:sym typeface="Roboto"/>
            </a:endParaRPr>
          </a:p>
          <a:p>
            <a:pPr marL="0" lvl="0" indent="0" algn="l" rtl="0">
              <a:lnSpc>
                <a:spcPct val="115000"/>
              </a:lnSpc>
              <a:spcBef>
                <a:spcPts val="1100"/>
              </a:spcBef>
              <a:spcAft>
                <a:spcPts val="0"/>
              </a:spcAft>
              <a:buClr>
                <a:schemeClr val="dk1"/>
              </a:buClr>
              <a:buSzPts val="1200"/>
              <a:buFont typeface="Arial"/>
              <a:buNone/>
            </a:pPr>
            <a:r>
              <a:rPr lang="en-US" sz="2200" b="1">
                <a:solidFill>
                  <a:schemeClr val="lt1"/>
                </a:solidFill>
                <a:latin typeface="Roboto"/>
                <a:ea typeface="Roboto"/>
                <a:cs typeface="Roboto"/>
                <a:sym typeface="Roboto"/>
              </a:rPr>
              <a:t>Check out the latest in </a:t>
            </a:r>
            <a:endParaRPr sz="2200" b="1">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200"/>
              <a:buFont typeface="Arial"/>
              <a:buNone/>
            </a:pPr>
            <a:r>
              <a:rPr lang="en-US" sz="3000" b="1">
                <a:solidFill>
                  <a:srgbClr val="00FFFF"/>
                </a:solidFill>
                <a:latin typeface="Roboto"/>
                <a:ea typeface="Roboto"/>
                <a:cs typeface="Roboto"/>
                <a:sym typeface="Roboto"/>
              </a:rPr>
              <a:t>All-Electric Outboard Propulsion</a:t>
            </a:r>
            <a:endParaRPr sz="3000" b="1">
              <a:solidFill>
                <a:srgbClr val="00FFFF"/>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200"/>
              <a:buFont typeface="Arial"/>
              <a:buNone/>
            </a:pPr>
            <a:endParaRPr sz="1500">
              <a:latin typeface="Calibri"/>
              <a:ea typeface="Calibri"/>
              <a:cs typeface="Calibri"/>
              <a:sym typeface="Calibri"/>
            </a:endParaRPr>
          </a:p>
        </p:txBody>
      </p:sp>
      <p:pic>
        <p:nvPicPr>
          <p:cNvPr id="1868" name="Google Shape;1868;g2971542c58f_0_746"/>
          <p:cNvPicPr preferRelativeResize="0"/>
          <p:nvPr/>
        </p:nvPicPr>
        <p:blipFill>
          <a:blip r:embed="rId7">
            <a:alphaModFix/>
          </a:blip>
          <a:stretch>
            <a:fillRect/>
          </a:stretch>
        </p:blipFill>
        <p:spPr>
          <a:xfrm>
            <a:off x="286960" y="5927081"/>
            <a:ext cx="3088601" cy="621813"/>
          </a:xfrm>
          <a:prstGeom prst="rect">
            <a:avLst/>
          </a:prstGeom>
          <a:noFill/>
          <a:ln>
            <a:noFill/>
          </a:ln>
        </p:spPr>
      </p:pic>
      <p:sp>
        <p:nvSpPr>
          <p:cNvPr id="1869" name="Google Shape;1869;g2971542c58f_0_746"/>
          <p:cNvSpPr txBox="1"/>
          <p:nvPr/>
        </p:nvSpPr>
        <p:spPr>
          <a:xfrm>
            <a:off x="2071893" y="5035134"/>
            <a:ext cx="1573200" cy="679200"/>
          </a:xfrm>
          <a:prstGeom prst="rect">
            <a:avLst/>
          </a:prstGeom>
          <a:noFill/>
          <a:ln>
            <a:noFill/>
          </a:ln>
        </p:spPr>
        <p:txBody>
          <a:bodyPr spcFirstLastPara="1" wrap="square" lIns="100000" tIns="100000" rIns="100000" bIns="100000" anchor="t" anchorCtr="0">
            <a:spAutoFit/>
          </a:bodyPr>
          <a:lstStyle/>
          <a:p>
            <a:pPr marL="0" lvl="0" indent="0" algn="ctr" rtl="0">
              <a:spcBef>
                <a:spcPts val="0"/>
              </a:spcBef>
              <a:spcAft>
                <a:spcPts val="0"/>
              </a:spcAft>
              <a:buNone/>
            </a:pPr>
            <a:r>
              <a:rPr lang="en-US" sz="2000" b="1">
                <a:solidFill>
                  <a:schemeClr val="lt1"/>
                </a:solidFill>
                <a:latin typeface="Roboto"/>
                <a:ea typeface="Roboto"/>
                <a:cs typeface="Roboto"/>
                <a:sym typeface="Roboto"/>
              </a:rPr>
              <a:t>RSVP Here</a:t>
            </a:r>
            <a:endParaRPr sz="2000" b="1">
              <a:solidFill>
                <a:schemeClr val="lt1"/>
              </a:solidFill>
              <a:latin typeface="Roboto"/>
              <a:ea typeface="Roboto"/>
              <a:cs typeface="Roboto"/>
              <a:sym typeface="Roboto"/>
            </a:endParaRPr>
          </a:p>
          <a:p>
            <a:pPr marL="0" lvl="0" indent="0" algn="ctr" rtl="0">
              <a:spcBef>
                <a:spcPts val="0"/>
              </a:spcBef>
              <a:spcAft>
                <a:spcPts val="0"/>
              </a:spcAft>
              <a:buNone/>
            </a:pPr>
            <a:r>
              <a:rPr lang="en-US" sz="1100" b="1">
                <a:solidFill>
                  <a:schemeClr val="lt1"/>
                </a:solidFill>
                <a:latin typeface="Roboto"/>
                <a:ea typeface="Roboto"/>
                <a:cs typeface="Roboto"/>
                <a:sym typeface="Roboto"/>
              </a:rPr>
              <a:t>tinyurl.com/2f4777fy</a:t>
            </a:r>
            <a:endParaRPr sz="1100" b="1">
              <a:solidFill>
                <a:schemeClr val="lt1"/>
              </a:solidFill>
              <a:latin typeface="Roboto"/>
              <a:ea typeface="Roboto"/>
              <a:cs typeface="Roboto"/>
              <a:sym typeface="Roboto"/>
            </a:endParaRPr>
          </a:p>
        </p:txBody>
      </p:sp>
      <p:sp>
        <p:nvSpPr>
          <p:cNvPr id="1870" name="Google Shape;1870;g2971542c58f_0_746"/>
          <p:cNvSpPr txBox="1"/>
          <p:nvPr/>
        </p:nvSpPr>
        <p:spPr>
          <a:xfrm>
            <a:off x="3865787" y="5008622"/>
            <a:ext cx="3872100" cy="725400"/>
          </a:xfrm>
          <a:prstGeom prst="rect">
            <a:avLst/>
          </a:prstGeom>
          <a:noFill/>
          <a:ln>
            <a:noFill/>
          </a:ln>
        </p:spPr>
        <p:txBody>
          <a:bodyPr spcFirstLastPara="1" wrap="square" lIns="100000" tIns="100000" rIns="100000" bIns="100000" anchor="t" anchorCtr="0">
            <a:spAutoFit/>
          </a:bodyPr>
          <a:lstStyle/>
          <a:p>
            <a:pPr marL="0" lvl="0" indent="0" algn="l" rtl="0">
              <a:spcBef>
                <a:spcPts val="0"/>
              </a:spcBef>
              <a:spcAft>
                <a:spcPts val="0"/>
              </a:spcAft>
              <a:buNone/>
            </a:pPr>
            <a:r>
              <a:rPr lang="en-US" sz="2000" b="1">
                <a:solidFill>
                  <a:schemeClr val="lt1"/>
                </a:solidFill>
                <a:latin typeface="Roboto"/>
                <a:ea typeface="Roboto"/>
                <a:cs typeface="Roboto"/>
                <a:sym typeface="Roboto"/>
              </a:rPr>
              <a:t>Interested in a Demo Sea Trial?</a:t>
            </a:r>
            <a:endParaRPr sz="2000" b="1">
              <a:solidFill>
                <a:schemeClr val="lt1"/>
              </a:solidFill>
              <a:latin typeface="Roboto"/>
              <a:ea typeface="Roboto"/>
              <a:cs typeface="Roboto"/>
              <a:sym typeface="Roboto"/>
            </a:endParaRPr>
          </a:p>
          <a:p>
            <a:pPr marL="0" lvl="0" indent="0" algn="l" rtl="0">
              <a:spcBef>
                <a:spcPts val="0"/>
              </a:spcBef>
              <a:spcAft>
                <a:spcPts val="0"/>
              </a:spcAft>
              <a:buNone/>
            </a:pPr>
            <a:r>
              <a:rPr lang="en-US" sz="1400">
                <a:solidFill>
                  <a:schemeClr val="lt1"/>
                </a:solidFill>
                <a:latin typeface="Roboto"/>
                <a:ea typeface="Roboto"/>
                <a:cs typeface="Roboto"/>
                <a:sym typeface="Roboto"/>
              </a:rPr>
              <a:t>charles@photonmarine.com | 971-404-5632</a:t>
            </a:r>
            <a:endParaRPr sz="2200" b="1">
              <a:solidFill>
                <a:schemeClr val="lt1"/>
              </a:solidFill>
              <a:latin typeface="Roboto"/>
              <a:ea typeface="Roboto"/>
              <a:cs typeface="Roboto"/>
              <a:sym typeface="Roboto"/>
            </a:endParaRPr>
          </a:p>
        </p:txBody>
      </p:sp>
      <p:pic>
        <p:nvPicPr>
          <p:cNvPr id="1871" name="Google Shape;1871;g2971542c58f_0_746"/>
          <p:cNvPicPr preferRelativeResize="0"/>
          <p:nvPr/>
        </p:nvPicPr>
        <p:blipFill>
          <a:blip r:embed="rId8">
            <a:alphaModFix/>
          </a:blip>
          <a:stretch>
            <a:fillRect/>
          </a:stretch>
        </p:blipFill>
        <p:spPr>
          <a:xfrm>
            <a:off x="4303732" y="353799"/>
            <a:ext cx="1474243" cy="2059520"/>
          </a:xfrm>
          <a:prstGeom prst="rect">
            <a:avLst/>
          </a:prstGeom>
          <a:noFill/>
          <a:ln>
            <a:noFill/>
          </a:ln>
        </p:spPr>
      </p:pic>
      <p:pic>
        <p:nvPicPr>
          <p:cNvPr id="1872" name="Google Shape;1872;g2971542c58f_0_746"/>
          <p:cNvPicPr preferRelativeResize="0"/>
          <p:nvPr/>
        </p:nvPicPr>
        <p:blipFill>
          <a:blip r:embed="rId9">
            <a:alphaModFix/>
          </a:blip>
          <a:stretch>
            <a:fillRect/>
          </a:stretch>
        </p:blipFill>
        <p:spPr>
          <a:xfrm>
            <a:off x="1080453" y="4908060"/>
            <a:ext cx="894879" cy="8927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76"/>
        <p:cNvGrpSpPr/>
        <p:nvPr/>
      </p:nvGrpSpPr>
      <p:grpSpPr>
        <a:xfrm>
          <a:off x="0" y="0"/>
          <a:ext cx="0" cy="0"/>
          <a:chOff x="0" y="0"/>
          <a:chExt cx="0" cy="0"/>
        </a:xfrm>
      </p:grpSpPr>
      <p:pic>
        <p:nvPicPr>
          <p:cNvPr id="1877" name="Google Shape;1877;g28cbf98a543_0_3541"/>
          <p:cNvPicPr preferRelativeResize="0"/>
          <p:nvPr/>
        </p:nvPicPr>
        <p:blipFill rotWithShape="1">
          <a:blip r:embed="rId3">
            <a:alphaModFix amt="65000"/>
          </a:blip>
          <a:srcRect/>
          <a:stretch/>
        </p:blipFill>
        <p:spPr>
          <a:xfrm>
            <a:off x="5567" y="0"/>
            <a:ext cx="12192000" cy="6863046"/>
          </a:xfrm>
          <a:prstGeom prst="rect">
            <a:avLst/>
          </a:prstGeom>
          <a:noFill/>
          <a:ln>
            <a:noFill/>
          </a:ln>
        </p:spPr>
      </p:pic>
      <p:sp>
        <p:nvSpPr>
          <p:cNvPr id="1878" name="Google Shape;1878;g28cbf98a543_0_3541"/>
          <p:cNvSpPr txBox="1"/>
          <p:nvPr/>
        </p:nvSpPr>
        <p:spPr>
          <a:xfrm>
            <a:off x="184800" y="3292850"/>
            <a:ext cx="11822400" cy="1477800"/>
          </a:xfrm>
          <a:prstGeom prst="rect">
            <a:avLst/>
          </a:prstGeom>
          <a:noFill/>
          <a:ln>
            <a:noFill/>
          </a:ln>
        </p:spPr>
        <p:txBody>
          <a:bodyPr spcFirstLastPara="1" wrap="square" lIns="91525" tIns="91525" rIns="91525" bIns="915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5000" b="1" i="0" u="none" strike="noStrike" cap="none">
                <a:solidFill>
                  <a:srgbClr val="00FFFF"/>
                </a:solidFill>
                <a:latin typeface="Roboto"/>
                <a:ea typeface="Roboto"/>
                <a:cs typeface="Roboto"/>
                <a:sym typeface="Roboto"/>
              </a:rPr>
              <a:t> THANK YOU!</a:t>
            </a:r>
            <a:endParaRPr sz="4000" b="1" i="0" u="none" strike="noStrike" cap="none">
              <a:solidFill>
                <a:srgbClr val="00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500"/>
              <a:buFont typeface="Arial"/>
              <a:buNone/>
            </a:pPr>
            <a:endParaRPr sz="3400" b="0" i="0" u="none" strike="noStrike" cap="none">
              <a:solidFill>
                <a:schemeClr val="lt1"/>
              </a:solidFill>
              <a:latin typeface="Roboto"/>
              <a:ea typeface="Roboto"/>
              <a:cs typeface="Roboto"/>
              <a:sym typeface="Roboto"/>
            </a:endParaRPr>
          </a:p>
        </p:txBody>
      </p:sp>
      <p:pic>
        <p:nvPicPr>
          <p:cNvPr id="1879" name="Google Shape;1879;g28cbf98a543_0_3541" descr="Graphical user interface, text&#10;&#10;Description automatically generated"/>
          <p:cNvPicPr preferRelativeResize="0"/>
          <p:nvPr/>
        </p:nvPicPr>
        <p:blipFill rotWithShape="1">
          <a:blip r:embed="rId4">
            <a:alphaModFix/>
          </a:blip>
          <a:srcRect/>
          <a:stretch/>
        </p:blipFill>
        <p:spPr>
          <a:xfrm>
            <a:off x="455948" y="452002"/>
            <a:ext cx="7520624" cy="1634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g24f9bd8bf3e_2_143"/>
          <p:cNvPicPr preferRelativeResize="0"/>
          <p:nvPr/>
        </p:nvPicPr>
        <p:blipFill rotWithShape="1">
          <a:blip r:embed="rId3">
            <a:alphaModFix/>
          </a:blip>
          <a:srcRect/>
          <a:stretch/>
        </p:blipFill>
        <p:spPr>
          <a:xfrm>
            <a:off x="203200" y="1456267"/>
            <a:ext cx="11785601" cy="5157732"/>
          </a:xfrm>
          <a:prstGeom prst="rect">
            <a:avLst/>
          </a:prstGeom>
          <a:noFill/>
          <a:ln>
            <a:noFill/>
          </a:ln>
        </p:spPr>
      </p:pic>
      <p:pic>
        <p:nvPicPr>
          <p:cNvPr id="1161" name="Google Shape;1161;g24f9bd8bf3e_2_143"/>
          <p:cNvPicPr preferRelativeResize="0"/>
          <p:nvPr/>
        </p:nvPicPr>
        <p:blipFill rotWithShape="1">
          <a:blip r:embed="rId4">
            <a:alphaModFix/>
          </a:blip>
          <a:srcRect/>
          <a:stretch/>
        </p:blipFill>
        <p:spPr>
          <a:xfrm>
            <a:off x="514933" y="142000"/>
            <a:ext cx="4924668" cy="1481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5"/>
        <p:cNvGrpSpPr/>
        <p:nvPr/>
      </p:nvGrpSpPr>
      <p:grpSpPr>
        <a:xfrm>
          <a:off x="0" y="0"/>
          <a:ext cx="0" cy="0"/>
          <a:chOff x="0" y="0"/>
          <a:chExt cx="0" cy="0"/>
        </a:xfrm>
      </p:grpSpPr>
      <p:pic>
        <p:nvPicPr>
          <p:cNvPr id="1166" name="Google Shape;1166;g28cbf98a543_0_510"/>
          <p:cNvPicPr preferRelativeResize="0"/>
          <p:nvPr/>
        </p:nvPicPr>
        <p:blipFill rotWithShape="1">
          <a:blip r:embed="rId3">
            <a:alphaModFix amt="65000"/>
          </a:blip>
          <a:srcRect/>
          <a:stretch/>
        </p:blipFill>
        <p:spPr>
          <a:xfrm>
            <a:off x="5567" y="0"/>
            <a:ext cx="12192000" cy="6863046"/>
          </a:xfrm>
          <a:prstGeom prst="rect">
            <a:avLst/>
          </a:prstGeom>
          <a:noFill/>
          <a:ln>
            <a:noFill/>
          </a:ln>
        </p:spPr>
      </p:pic>
      <p:pic>
        <p:nvPicPr>
          <p:cNvPr id="1167" name="Google Shape;1167;g28cbf98a543_0_510" descr="Graphical user interface, text&#10;&#10;Description automatically generated"/>
          <p:cNvPicPr preferRelativeResize="0"/>
          <p:nvPr/>
        </p:nvPicPr>
        <p:blipFill rotWithShape="1">
          <a:blip r:embed="rId4">
            <a:alphaModFix/>
          </a:blip>
          <a:srcRect/>
          <a:stretch/>
        </p:blipFill>
        <p:spPr>
          <a:xfrm>
            <a:off x="684934" y="390563"/>
            <a:ext cx="10822133" cy="2352637"/>
          </a:xfrm>
          <a:prstGeom prst="rect">
            <a:avLst/>
          </a:prstGeom>
          <a:noFill/>
          <a:ln>
            <a:noFill/>
          </a:ln>
        </p:spPr>
      </p:pic>
      <p:sp>
        <p:nvSpPr>
          <p:cNvPr id="1168" name="Google Shape;1168;g28cbf98a543_0_510"/>
          <p:cNvSpPr txBox="1">
            <a:spLocks noGrp="1"/>
          </p:cNvSpPr>
          <p:nvPr>
            <p:ph type="subTitle" idx="1"/>
          </p:nvPr>
        </p:nvSpPr>
        <p:spPr>
          <a:xfrm>
            <a:off x="1151267" y="3783858"/>
            <a:ext cx="10821900" cy="90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100"/>
              </a:spcBef>
              <a:spcAft>
                <a:spcPts val="0"/>
              </a:spcAft>
              <a:buSzPts val="2400"/>
              <a:buNone/>
            </a:pPr>
            <a:r>
              <a:rPr lang="en-US" sz="3600" b="1">
                <a:solidFill>
                  <a:srgbClr val="FFFFFF"/>
                </a:solidFill>
                <a:latin typeface="Roboto"/>
                <a:ea typeface="Roboto"/>
                <a:cs typeface="Roboto"/>
                <a:sym typeface="Roboto"/>
              </a:rPr>
              <a:t>An Innovation Cluster Organization</a:t>
            </a:r>
            <a:endParaRPr sz="3200">
              <a:solidFill>
                <a:srgbClr val="FFFFFF"/>
              </a:solidFill>
              <a:latin typeface="Roboto"/>
              <a:ea typeface="Roboto"/>
              <a:cs typeface="Roboto"/>
              <a:sym typeface="Roboto"/>
            </a:endParaRPr>
          </a:p>
        </p:txBody>
      </p:sp>
      <p:pic>
        <p:nvPicPr>
          <p:cNvPr id="1169" name="Google Shape;1169;g28cbf98a543_0_510"/>
          <p:cNvPicPr preferRelativeResize="0"/>
          <p:nvPr/>
        </p:nvPicPr>
        <p:blipFill rotWithShape="1">
          <a:blip r:embed="rId5">
            <a:alphaModFix/>
          </a:blip>
          <a:srcRect/>
          <a:stretch/>
        </p:blipFill>
        <p:spPr>
          <a:xfrm>
            <a:off x="765733" y="4730667"/>
            <a:ext cx="10261868" cy="1873967"/>
          </a:xfrm>
          <a:prstGeom prst="rect">
            <a:avLst/>
          </a:prstGeom>
          <a:noFill/>
          <a:ln>
            <a:noFill/>
          </a:ln>
        </p:spPr>
      </p:pic>
      <p:pic>
        <p:nvPicPr>
          <p:cNvPr id="1170" name="Google Shape;1170;g28cbf98a543_0_510"/>
          <p:cNvPicPr preferRelativeResize="0"/>
          <p:nvPr/>
        </p:nvPicPr>
        <p:blipFill rotWithShape="1">
          <a:blip r:embed="rId6">
            <a:alphaModFix/>
          </a:blip>
          <a:srcRect/>
          <a:stretch/>
        </p:blipFill>
        <p:spPr>
          <a:xfrm>
            <a:off x="1228127" y="4841625"/>
            <a:ext cx="2688998" cy="393500"/>
          </a:xfrm>
          <a:prstGeom prst="rect">
            <a:avLst/>
          </a:prstGeom>
          <a:noFill/>
          <a:ln>
            <a:noFill/>
          </a:ln>
        </p:spPr>
      </p:pic>
      <p:pic>
        <p:nvPicPr>
          <p:cNvPr id="1171" name="Google Shape;1171;g28cbf98a543_0_510"/>
          <p:cNvPicPr preferRelativeResize="0"/>
          <p:nvPr/>
        </p:nvPicPr>
        <p:blipFill rotWithShape="1">
          <a:blip r:embed="rId7">
            <a:alphaModFix/>
          </a:blip>
          <a:srcRect/>
          <a:stretch/>
        </p:blipFill>
        <p:spPr>
          <a:xfrm>
            <a:off x="1231025" y="5286675"/>
            <a:ext cx="2765875" cy="393500"/>
          </a:xfrm>
          <a:prstGeom prst="rect">
            <a:avLst/>
          </a:prstGeom>
          <a:noFill/>
          <a:ln>
            <a:noFill/>
          </a:ln>
        </p:spPr>
      </p:pic>
      <p:pic>
        <p:nvPicPr>
          <p:cNvPr id="1172" name="Google Shape;1172;g28cbf98a543_0_510"/>
          <p:cNvPicPr preferRelativeResize="0"/>
          <p:nvPr/>
        </p:nvPicPr>
        <p:blipFill rotWithShape="1">
          <a:blip r:embed="rId8">
            <a:alphaModFix/>
          </a:blip>
          <a:srcRect/>
          <a:stretch/>
        </p:blipFill>
        <p:spPr>
          <a:xfrm>
            <a:off x="1231025" y="5731725"/>
            <a:ext cx="2765875" cy="393528"/>
          </a:xfrm>
          <a:prstGeom prst="rect">
            <a:avLst/>
          </a:prstGeom>
          <a:noFill/>
          <a:ln>
            <a:noFill/>
          </a:ln>
        </p:spPr>
      </p:pic>
      <p:pic>
        <p:nvPicPr>
          <p:cNvPr id="1173" name="Google Shape;1173;g28cbf98a543_0_510"/>
          <p:cNvPicPr preferRelativeResize="0"/>
          <p:nvPr/>
        </p:nvPicPr>
        <p:blipFill rotWithShape="1">
          <a:blip r:embed="rId9">
            <a:alphaModFix/>
          </a:blip>
          <a:srcRect r="3567"/>
          <a:stretch/>
        </p:blipFill>
        <p:spPr>
          <a:xfrm>
            <a:off x="1286642" y="6176775"/>
            <a:ext cx="2710257" cy="39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8"/>
        <p:cNvGrpSpPr/>
        <p:nvPr/>
      </p:nvGrpSpPr>
      <p:grpSpPr>
        <a:xfrm>
          <a:off x="0" y="0"/>
          <a:ext cx="0" cy="0"/>
          <a:chOff x="0" y="0"/>
          <a:chExt cx="0" cy="0"/>
        </a:xfrm>
      </p:grpSpPr>
      <p:pic>
        <p:nvPicPr>
          <p:cNvPr id="1179" name="Google Shape;1179;g28cbf98a543_0_651"/>
          <p:cNvPicPr preferRelativeResize="0"/>
          <p:nvPr/>
        </p:nvPicPr>
        <p:blipFill rotWithShape="1">
          <a:blip r:embed="rId3">
            <a:alphaModFix/>
          </a:blip>
          <a:srcRect/>
          <a:stretch/>
        </p:blipFill>
        <p:spPr>
          <a:xfrm>
            <a:off x="10976975" y="5966525"/>
            <a:ext cx="938827" cy="640199"/>
          </a:xfrm>
          <a:prstGeom prst="rect">
            <a:avLst/>
          </a:prstGeom>
          <a:noFill/>
          <a:ln>
            <a:noFill/>
          </a:ln>
        </p:spPr>
      </p:pic>
      <p:sp>
        <p:nvSpPr>
          <p:cNvPr id="1180" name="Google Shape;1180;g28cbf98a543_0_651"/>
          <p:cNvSpPr txBox="1"/>
          <p:nvPr/>
        </p:nvSpPr>
        <p:spPr>
          <a:xfrm>
            <a:off x="8781000" y="2519800"/>
            <a:ext cx="20349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Renewable</a:t>
            </a:r>
            <a:endParaRPr sz="1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Ocean Energy</a:t>
            </a:r>
            <a:endParaRPr sz="1600" b="1" i="0" u="none" strike="noStrike" cap="none">
              <a:solidFill>
                <a:schemeClr val="lt1"/>
              </a:solidFill>
              <a:latin typeface="Arial"/>
              <a:ea typeface="Arial"/>
              <a:cs typeface="Arial"/>
              <a:sym typeface="Arial"/>
            </a:endParaRPr>
          </a:p>
        </p:txBody>
      </p:sp>
      <p:sp>
        <p:nvSpPr>
          <p:cNvPr id="1181" name="Google Shape;1181;g28cbf98a543_0_651"/>
          <p:cNvSpPr txBox="1">
            <a:spLocks noGrp="1"/>
          </p:cNvSpPr>
          <p:nvPr>
            <p:ph type="body" idx="1"/>
          </p:nvPr>
        </p:nvSpPr>
        <p:spPr>
          <a:xfrm>
            <a:off x="273250" y="1801225"/>
            <a:ext cx="5823600" cy="4304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SzPts val="3600"/>
              <a:buNone/>
            </a:pPr>
            <a:r>
              <a:rPr lang="en-US" sz="2400" b="1">
                <a:solidFill>
                  <a:srgbClr val="2E75B5"/>
                </a:solidFill>
                <a:latin typeface="Roboto"/>
                <a:ea typeface="Roboto"/>
                <a:cs typeface="Roboto"/>
                <a:sym typeface="Roboto"/>
              </a:rPr>
              <a:t>This we KNOW</a:t>
            </a:r>
            <a:endParaRPr sz="2400" b="1">
              <a:solidFill>
                <a:srgbClr val="2E75B5"/>
              </a:solidFill>
              <a:latin typeface="Roboto"/>
              <a:ea typeface="Roboto"/>
              <a:cs typeface="Roboto"/>
              <a:sym typeface="Roboto"/>
            </a:endParaRPr>
          </a:p>
          <a:p>
            <a:pPr marL="101600" lvl="0" indent="0" algn="l" rtl="0">
              <a:lnSpc>
                <a:spcPct val="115000"/>
              </a:lnSpc>
              <a:spcBef>
                <a:spcPts val="1100"/>
              </a:spcBef>
              <a:spcAft>
                <a:spcPts val="0"/>
              </a:spcAft>
              <a:buSzPts val="3600"/>
              <a:buNone/>
            </a:pPr>
            <a:r>
              <a:rPr lang="en-US" sz="2000">
                <a:latin typeface="Roboto"/>
                <a:ea typeface="Roboto"/>
                <a:cs typeface="Roboto"/>
                <a:sym typeface="Roboto"/>
              </a:rPr>
              <a:t>Ocean based solutions and the Blue Economy are critical for addressing the climate crisis while supporting thriving and equitable communities with significant economic opportunities.</a:t>
            </a:r>
            <a:endParaRPr sz="2000">
              <a:latin typeface="Roboto"/>
              <a:ea typeface="Roboto"/>
              <a:cs typeface="Roboto"/>
              <a:sym typeface="Roboto"/>
            </a:endParaRPr>
          </a:p>
          <a:p>
            <a:pPr marL="0" lvl="0" indent="0" algn="l" rtl="0">
              <a:lnSpc>
                <a:spcPct val="115000"/>
              </a:lnSpc>
              <a:spcBef>
                <a:spcPts val="2000"/>
              </a:spcBef>
              <a:spcAft>
                <a:spcPts val="0"/>
              </a:spcAft>
              <a:buSzPts val="3600"/>
              <a:buNone/>
            </a:pPr>
            <a:r>
              <a:rPr lang="en-US" sz="2400" b="1">
                <a:solidFill>
                  <a:srgbClr val="2E75B5"/>
                </a:solidFill>
                <a:latin typeface="Roboto"/>
                <a:ea typeface="Roboto"/>
                <a:cs typeface="Roboto"/>
                <a:sym typeface="Roboto"/>
              </a:rPr>
              <a:t>HOW we do it</a:t>
            </a:r>
            <a:endParaRPr sz="2400" b="1">
              <a:solidFill>
                <a:srgbClr val="2E75B5"/>
              </a:solidFill>
              <a:latin typeface="Roboto"/>
              <a:ea typeface="Roboto"/>
              <a:cs typeface="Roboto"/>
              <a:sym typeface="Roboto"/>
            </a:endParaRPr>
          </a:p>
          <a:p>
            <a:pPr marL="114300" lvl="0" indent="0" algn="l" rtl="0">
              <a:lnSpc>
                <a:spcPct val="115000"/>
              </a:lnSpc>
              <a:spcBef>
                <a:spcPts val="1100"/>
              </a:spcBef>
              <a:spcAft>
                <a:spcPts val="0"/>
              </a:spcAft>
              <a:buSzPts val="3600"/>
              <a:buNone/>
            </a:pPr>
            <a:r>
              <a:rPr lang="en-US" sz="2000">
                <a:latin typeface="Roboto"/>
                <a:ea typeface="Roboto"/>
                <a:cs typeface="Roboto"/>
                <a:sym typeface="Roboto"/>
              </a:rPr>
              <a:t>Ocean/Maritime Innovation Clusters activate and catalyze public/private/philanthropic capacity to accelerate innovation, investment, and community development.</a:t>
            </a:r>
            <a:endParaRPr sz="2000">
              <a:latin typeface="Roboto"/>
              <a:ea typeface="Roboto"/>
              <a:cs typeface="Roboto"/>
              <a:sym typeface="Roboto"/>
            </a:endParaRPr>
          </a:p>
          <a:p>
            <a:pPr marL="0" lvl="0" indent="0" algn="l" rtl="0">
              <a:lnSpc>
                <a:spcPct val="115000"/>
              </a:lnSpc>
              <a:spcBef>
                <a:spcPts val="1100"/>
              </a:spcBef>
              <a:spcAft>
                <a:spcPts val="0"/>
              </a:spcAft>
              <a:buSzPts val="3600"/>
              <a:buNone/>
            </a:pPr>
            <a:endParaRPr sz="2000">
              <a:latin typeface="Roboto"/>
              <a:ea typeface="Roboto"/>
              <a:cs typeface="Roboto"/>
              <a:sym typeface="Roboto"/>
            </a:endParaRPr>
          </a:p>
          <a:p>
            <a:pPr marL="457200" lvl="0" indent="-215900" algn="l" rtl="0">
              <a:lnSpc>
                <a:spcPct val="115000"/>
              </a:lnSpc>
              <a:spcBef>
                <a:spcPts val="1100"/>
              </a:spcBef>
              <a:spcAft>
                <a:spcPts val="0"/>
              </a:spcAft>
              <a:buClr>
                <a:schemeClr val="dk1"/>
              </a:buClr>
              <a:buSzPts val="1700"/>
              <a:buNone/>
            </a:pPr>
            <a:endParaRPr sz="2000">
              <a:latin typeface="Roboto"/>
              <a:ea typeface="Roboto"/>
              <a:cs typeface="Roboto"/>
              <a:sym typeface="Roboto"/>
            </a:endParaRPr>
          </a:p>
        </p:txBody>
      </p:sp>
      <p:sp>
        <p:nvSpPr>
          <p:cNvPr id="1182" name="Google Shape;1182;g28cbf98a543_0_651"/>
          <p:cNvSpPr txBox="1"/>
          <p:nvPr/>
        </p:nvSpPr>
        <p:spPr>
          <a:xfrm>
            <a:off x="273275" y="1020317"/>
            <a:ext cx="11009100" cy="62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i="0" u="none" strike="noStrike" cap="none">
                <a:solidFill>
                  <a:srgbClr val="2E75B5"/>
                </a:solidFill>
                <a:latin typeface="Roboto"/>
                <a:ea typeface="Roboto"/>
                <a:cs typeface="Roboto"/>
                <a:sym typeface="Roboto"/>
              </a:rPr>
              <a:t>Strategic Focus &amp; Leadership in the Blue Economy</a:t>
            </a:r>
            <a:endParaRPr sz="3000" b="1" i="0" u="none" strike="noStrike" cap="none">
              <a:solidFill>
                <a:srgbClr val="2E75B5"/>
              </a:solidFill>
              <a:latin typeface="Roboto"/>
              <a:ea typeface="Roboto"/>
              <a:cs typeface="Roboto"/>
              <a:sym typeface="Roboto"/>
            </a:endParaRPr>
          </a:p>
          <a:p>
            <a:pPr marL="0" marR="0" lvl="0" indent="0" algn="l" rtl="0">
              <a:lnSpc>
                <a:spcPct val="90000"/>
              </a:lnSpc>
              <a:spcBef>
                <a:spcPts val="1100"/>
              </a:spcBef>
              <a:spcAft>
                <a:spcPts val="0"/>
              </a:spcAft>
              <a:buClr>
                <a:srgbClr val="000000"/>
              </a:buClr>
              <a:buSzPts val="1900"/>
              <a:buFont typeface="Arial"/>
              <a:buNone/>
            </a:pPr>
            <a:endParaRPr sz="3000" b="0" i="0" u="none" strike="noStrike" cap="none">
              <a:solidFill>
                <a:schemeClr val="dk1"/>
              </a:solidFill>
              <a:latin typeface="Arial"/>
              <a:ea typeface="Arial"/>
              <a:cs typeface="Arial"/>
              <a:sym typeface="Arial"/>
            </a:endParaRPr>
          </a:p>
        </p:txBody>
      </p:sp>
      <p:pic>
        <p:nvPicPr>
          <p:cNvPr id="1183" name="Google Shape;1183;g28cbf98a543_0_651"/>
          <p:cNvPicPr preferRelativeResize="0"/>
          <p:nvPr/>
        </p:nvPicPr>
        <p:blipFill rotWithShape="1">
          <a:blip r:embed="rId4">
            <a:alphaModFix/>
          </a:blip>
          <a:srcRect/>
          <a:stretch/>
        </p:blipFill>
        <p:spPr>
          <a:xfrm rot="10800000" flipH="1">
            <a:off x="273250" y="273296"/>
            <a:ext cx="4612175" cy="445550"/>
          </a:xfrm>
          <a:prstGeom prst="rect">
            <a:avLst/>
          </a:prstGeom>
          <a:noFill/>
          <a:ln>
            <a:noFill/>
          </a:ln>
        </p:spPr>
      </p:pic>
      <p:pic>
        <p:nvPicPr>
          <p:cNvPr id="1184" name="Google Shape;1184;g28cbf98a543_0_651"/>
          <p:cNvPicPr preferRelativeResize="0"/>
          <p:nvPr/>
        </p:nvPicPr>
        <p:blipFill rotWithShape="1">
          <a:blip r:embed="rId5">
            <a:alphaModFix/>
          </a:blip>
          <a:srcRect/>
          <a:stretch/>
        </p:blipFill>
        <p:spPr>
          <a:xfrm>
            <a:off x="6566583" y="1608707"/>
            <a:ext cx="5083867" cy="4894868"/>
          </a:xfrm>
          <a:prstGeom prst="rect">
            <a:avLst/>
          </a:prstGeom>
          <a:noFill/>
          <a:ln>
            <a:noFill/>
          </a:ln>
        </p:spPr>
      </p:pic>
      <p:sp>
        <p:nvSpPr>
          <p:cNvPr id="1185" name="Google Shape;1185;g28cbf98a543_0_651"/>
          <p:cNvSpPr txBox="1"/>
          <p:nvPr/>
        </p:nvSpPr>
        <p:spPr>
          <a:xfrm rot="-4213261">
            <a:off x="6191959" y="3205160"/>
            <a:ext cx="2503600" cy="83118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Renewable </a:t>
            </a:r>
            <a:endParaRPr sz="19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Ocean Energy</a:t>
            </a:r>
            <a:endParaRPr sz="1900" b="1" i="0" u="none" strike="noStrike" cap="none">
              <a:solidFill>
                <a:srgbClr val="000000"/>
              </a:solidFill>
              <a:latin typeface="Roboto"/>
              <a:ea typeface="Roboto"/>
              <a:cs typeface="Roboto"/>
              <a:sym typeface="Roboto"/>
            </a:endParaRPr>
          </a:p>
        </p:txBody>
      </p:sp>
      <p:sp>
        <p:nvSpPr>
          <p:cNvPr id="1186" name="Google Shape;1186;g28cbf98a543_0_651"/>
          <p:cNvSpPr txBox="1"/>
          <p:nvPr/>
        </p:nvSpPr>
        <p:spPr>
          <a:xfrm rot="-427">
            <a:off x="7923010" y="1990225"/>
            <a:ext cx="2415300" cy="8310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Sustainable Fishing &amp; Seafood</a:t>
            </a:r>
            <a:endParaRPr sz="1900" b="1" i="0" u="none" strike="noStrike" cap="none">
              <a:solidFill>
                <a:srgbClr val="000000"/>
              </a:solidFill>
              <a:latin typeface="Roboto"/>
              <a:ea typeface="Roboto"/>
              <a:cs typeface="Roboto"/>
              <a:sym typeface="Roboto"/>
            </a:endParaRPr>
          </a:p>
        </p:txBody>
      </p:sp>
      <p:sp>
        <p:nvSpPr>
          <p:cNvPr id="1187" name="Google Shape;1187;g28cbf98a543_0_651"/>
          <p:cNvSpPr txBox="1"/>
          <p:nvPr/>
        </p:nvSpPr>
        <p:spPr>
          <a:xfrm rot="4359268">
            <a:off x="9618750" y="3204838"/>
            <a:ext cx="2415025" cy="831292"/>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Healthy Ocean Ecosystems</a:t>
            </a:r>
            <a:endParaRPr sz="1900" b="1" i="0" u="none" strike="noStrike" cap="none">
              <a:solidFill>
                <a:srgbClr val="000000"/>
              </a:solidFill>
              <a:latin typeface="Roboto"/>
              <a:ea typeface="Roboto"/>
              <a:cs typeface="Roboto"/>
              <a:sym typeface="Roboto"/>
            </a:endParaRPr>
          </a:p>
        </p:txBody>
      </p:sp>
      <p:sp>
        <p:nvSpPr>
          <p:cNvPr id="1188" name="Google Shape;1188;g28cbf98a543_0_651"/>
          <p:cNvSpPr txBox="1"/>
          <p:nvPr/>
        </p:nvSpPr>
        <p:spPr>
          <a:xfrm rot="-2250335">
            <a:off x="8951983" y="5060545"/>
            <a:ext cx="2428229" cy="831231"/>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Digital Transformation</a:t>
            </a:r>
            <a:endParaRPr sz="1900" b="1" i="0" u="none" strike="noStrike" cap="none">
              <a:solidFill>
                <a:srgbClr val="000000"/>
              </a:solidFill>
              <a:latin typeface="Roboto"/>
              <a:ea typeface="Roboto"/>
              <a:cs typeface="Roboto"/>
              <a:sym typeface="Roboto"/>
            </a:endParaRPr>
          </a:p>
        </p:txBody>
      </p:sp>
      <p:sp>
        <p:nvSpPr>
          <p:cNvPr id="1189" name="Google Shape;1189;g28cbf98a543_0_651"/>
          <p:cNvSpPr txBox="1"/>
          <p:nvPr/>
        </p:nvSpPr>
        <p:spPr>
          <a:xfrm rot="2363430">
            <a:off x="6870638" y="5060355"/>
            <a:ext cx="2428450" cy="83108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Maritime Decarbonization</a:t>
            </a:r>
            <a:endParaRPr sz="1900" b="1" i="0" u="none" strike="noStrike" cap="none">
              <a:solidFill>
                <a:srgbClr val="000000"/>
              </a:solidFill>
              <a:latin typeface="Roboto"/>
              <a:ea typeface="Roboto"/>
              <a:cs typeface="Roboto"/>
              <a:sym typeface="Roboto"/>
            </a:endParaRPr>
          </a:p>
        </p:txBody>
      </p:sp>
      <p:sp>
        <p:nvSpPr>
          <p:cNvPr id="1190" name="Google Shape;1190;g28cbf98a543_0_651"/>
          <p:cNvSpPr txBox="1"/>
          <p:nvPr/>
        </p:nvSpPr>
        <p:spPr>
          <a:xfrm rot="-1774">
            <a:off x="8248668" y="3391512"/>
            <a:ext cx="1744500" cy="14160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Justice, Equity, Diversity &amp; Inclusion</a:t>
            </a:r>
            <a:endParaRPr sz="1900" b="1" i="0" u="none" strike="noStrike" cap="none">
              <a:solidFill>
                <a:srgbClr val="000000"/>
              </a:solidFill>
              <a:latin typeface="Roboto"/>
              <a:ea typeface="Roboto"/>
              <a:cs typeface="Roboto"/>
              <a:sym typeface="Roboto"/>
            </a:endParaRPr>
          </a:p>
        </p:txBody>
      </p:sp>
      <p:pic>
        <p:nvPicPr>
          <p:cNvPr id="1191" name="Google Shape;1191;g28cbf98a543_0_651"/>
          <p:cNvPicPr preferRelativeResize="0"/>
          <p:nvPr/>
        </p:nvPicPr>
        <p:blipFill rotWithShape="1">
          <a:blip r:embed="rId6">
            <a:alphaModFix/>
          </a:blip>
          <a:srcRect/>
          <a:stretch/>
        </p:blipFill>
        <p:spPr>
          <a:xfrm>
            <a:off x="9840800" y="854488"/>
            <a:ext cx="2074999" cy="7155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6"/>
        <p:cNvGrpSpPr/>
        <p:nvPr/>
      </p:nvGrpSpPr>
      <p:grpSpPr>
        <a:xfrm>
          <a:off x="0" y="0"/>
          <a:ext cx="0" cy="0"/>
          <a:chOff x="0" y="0"/>
          <a:chExt cx="0" cy="0"/>
        </a:xfrm>
      </p:grpSpPr>
      <p:sp>
        <p:nvSpPr>
          <p:cNvPr id="1197" name="Google Shape;1197;g2971542c58f_0_514"/>
          <p:cNvSpPr/>
          <p:nvPr/>
        </p:nvSpPr>
        <p:spPr>
          <a:xfrm>
            <a:off x="3339300" y="4820700"/>
            <a:ext cx="8631900" cy="1928400"/>
          </a:xfrm>
          <a:prstGeom prst="roundRect">
            <a:avLst>
              <a:gd name="adj" fmla="val 10000"/>
            </a:avLst>
          </a:prstGeom>
          <a:solidFill>
            <a:srgbClr val="FFFFFF"/>
          </a:solidFill>
          <a:ln w="25400" cap="flat" cmpd="sng">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198" name="Google Shape;1198;g2971542c58f_0_514"/>
          <p:cNvSpPr/>
          <p:nvPr/>
        </p:nvSpPr>
        <p:spPr>
          <a:xfrm>
            <a:off x="8576675" y="3191850"/>
            <a:ext cx="3394500" cy="1527300"/>
          </a:xfrm>
          <a:prstGeom prst="roundRect">
            <a:avLst>
              <a:gd name="adj" fmla="val 10000"/>
            </a:avLst>
          </a:prstGeom>
          <a:solidFill>
            <a:srgbClr val="FFFFFF"/>
          </a:solidFill>
          <a:ln w="25400" cap="flat" cmpd="sng">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199" name="Google Shape;1199;g2971542c58f_0_514"/>
          <p:cNvSpPr/>
          <p:nvPr/>
        </p:nvSpPr>
        <p:spPr>
          <a:xfrm>
            <a:off x="117550" y="3191850"/>
            <a:ext cx="3110100" cy="3557700"/>
          </a:xfrm>
          <a:prstGeom prst="roundRect">
            <a:avLst>
              <a:gd name="adj" fmla="val 10000"/>
            </a:avLst>
          </a:prstGeom>
          <a:solidFill>
            <a:srgbClr val="FFFFFF"/>
          </a:solidFill>
          <a:ln w="25400" cap="flat" cmpd="sng">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200" name="Google Shape;1200;g2971542c58f_0_514"/>
          <p:cNvSpPr/>
          <p:nvPr/>
        </p:nvSpPr>
        <p:spPr>
          <a:xfrm>
            <a:off x="117567" y="154967"/>
            <a:ext cx="11853600" cy="2970300"/>
          </a:xfrm>
          <a:prstGeom prst="roundRect">
            <a:avLst>
              <a:gd name="adj" fmla="val 10000"/>
            </a:avLst>
          </a:prstGeom>
          <a:solidFill>
            <a:srgbClr val="FFFFFF"/>
          </a:solidFill>
          <a:ln w="25400" cap="flat" cmpd="sng">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201" name="Google Shape;1201;g2971542c58f_0_514"/>
          <p:cNvPicPr preferRelativeResize="0"/>
          <p:nvPr/>
        </p:nvPicPr>
        <p:blipFill rotWithShape="1">
          <a:blip r:embed="rId3">
            <a:alphaModFix/>
          </a:blip>
          <a:srcRect/>
          <a:stretch/>
        </p:blipFill>
        <p:spPr>
          <a:xfrm>
            <a:off x="3306180" y="250891"/>
            <a:ext cx="518215" cy="518215"/>
          </a:xfrm>
          <a:prstGeom prst="rect">
            <a:avLst/>
          </a:prstGeom>
          <a:noFill/>
          <a:ln>
            <a:noFill/>
          </a:ln>
        </p:spPr>
      </p:pic>
      <p:pic>
        <p:nvPicPr>
          <p:cNvPr id="1202" name="Google Shape;1202;g2971542c58f_0_514"/>
          <p:cNvPicPr preferRelativeResize="0"/>
          <p:nvPr/>
        </p:nvPicPr>
        <p:blipFill rotWithShape="1">
          <a:blip r:embed="rId4">
            <a:alphaModFix/>
          </a:blip>
          <a:srcRect/>
          <a:stretch/>
        </p:blipFill>
        <p:spPr>
          <a:xfrm>
            <a:off x="10743251" y="346189"/>
            <a:ext cx="1005300" cy="474885"/>
          </a:xfrm>
          <a:prstGeom prst="rect">
            <a:avLst/>
          </a:prstGeom>
          <a:noFill/>
          <a:ln>
            <a:noFill/>
          </a:ln>
        </p:spPr>
      </p:pic>
      <p:pic>
        <p:nvPicPr>
          <p:cNvPr id="1203" name="Google Shape;1203;g2971542c58f_0_514"/>
          <p:cNvPicPr preferRelativeResize="0"/>
          <p:nvPr/>
        </p:nvPicPr>
        <p:blipFill rotWithShape="1">
          <a:blip r:embed="rId5">
            <a:alphaModFix/>
          </a:blip>
          <a:srcRect/>
          <a:stretch/>
        </p:blipFill>
        <p:spPr>
          <a:xfrm>
            <a:off x="9990739" y="195083"/>
            <a:ext cx="673568" cy="673568"/>
          </a:xfrm>
          <a:prstGeom prst="rect">
            <a:avLst/>
          </a:prstGeom>
          <a:noFill/>
          <a:ln>
            <a:noFill/>
          </a:ln>
        </p:spPr>
      </p:pic>
      <p:sp>
        <p:nvSpPr>
          <p:cNvPr id="1204" name="Google Shape;1204;g2971542c58f_0_514"/>
          <p:cNvSpPr txBox="1"/>
          <p:nvPr/>
        </p:nvSpPr>
        <p:spPr>
          <a:xfrm>
            <a:off x="357123" y="241389"/>
            <a:ext cx="2275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Industry Members</a:t>
            </a:r>
            <a:endParaRPr sz="1500" b="0" i="0" u="none" strike="noStrike" cap="none">
              <a:solidFill>
                <a:srgbClr val="000000"/>
              </a:solidFill>
              <a:latin typeface="Arial"/>
              <a:ea typeface="Arial"/>
              <a:cs typeface="Arial"/>
              <a:sym typeface="Arial"/>
            </a:endParaRPr>
          </a:p>
        </p:txBody>
      </p:sp>
      <p:pic>
        <p:nvPicPr>
          <p:cNvPr id="1205" name="Google Shape;1205;g2971542c58f_0_514"/>
          <p:cNvPicPr preferRelativeResize="0"/>
          <p:nvPr/>
        </p:nvPicPr>
        <p:blipFill rotWithShape="1">
          <a:blip r:embed="rId6">
            <a:alphaModFix/>
          </a:blip>
          <a:srcRect/>
          <a:stretch/>
        </p:blipFill>
        <p:spPr>
          <a:xfrm>
            <a:off x="5117712" y="663638"/>
            <a:ext cx="703875" cy="703875"/>
          </a:xfrm>
          <a:prstGeom prst="rect">
            <a:avLst/>
          </a:prstGeom>
          <a:noFill/>
          <a:ln>
            <a:noFill/>
          </a:ln>
        </p:spPr>
      </p:pic>
      <p:pic>
        <p:nvPicPr>
          <p:cNvPr id="1206" name="Google Shape;1206;g2971542c58f_0_514"/>
          <p:cNvPicPr preferRelativeResize="0"/>
          <p:nvPr/>
        </p:nvPicPr>
        <p:blipFill rotWithShape="1">
          <a:blip r:embed="rId7">
            <a:alphaModFix/>
          </a:blip>
          <a:srcRect/>
          <a:stretch/>
        </p:blipFill>
        <p:spPr>
          <a:xfrm>
            <a:off x="8328738" y="742751"/>
            <a:ext cx="1729100" cy="476047"/>
          </a:xfrm>
          <a:prstGeom prst="rect">
            <a:avLst/>
          </a:prstGeom>
          <a:noFill/>
          <a:ln>
            <a:noFill/>
          </a:ln>
        </p:spPr>
      </p:pic>
      <p:pic>
        <p:nvPicPr>
          <p:cNvPr id="1207" name="Google Shape;1207;g2971542c58f_0_514"/>
          <p:cNvPicPr preferRelativeResize="0"/>
          <p:nvPr/>
        </p:nvPicPr>
        <p:blipFill rotWithShape="1">
          <a:blip r:embed="rId8">
            <a:alphaModFix/>
          </a:blip>
          <a:srcRect/>
          <a:stretch/>
        </p:blipFill>
        <p:spPr>
          <a:xfrm>
            <a:off x="6369236" y="4948671"/>
            <a:ext cx="826234" cy="433688"/>
          </a:xfrm>
          <a:prstGeom prst="rect">
            <a:avLst/>
          </a:prstGeom>
          <a:noFill/>
          <a:ln>
            <a:noFill/>
          </a:ln>
        </p:spPr>
      </p:pic>
      <p:pic>
        <p:nvPicPr>
          <p:cNvPr id="1208" name="Google Shape;1208;g2971542c58f_0_514"/>
          <p:cNvPicPr preferRelativeResize="0"/>
          <p:nvPr/>
        </p:nvPicPr>
        <p:blipFill rotWithShape="1">
          <a:blip r:embed="rId9">
            <a:alphaModFix/>
          </a:blip>
          <a:srcRect/>
          <a:stretch/>
        </p:blipFill>
        <p:spPr>
          <a:xfrm>
            <a:off x="3893998" y="5648498"/>
            <a:ext cx="826250" cy="364041"/>
          </a:xfrm>
          <a:prstGeom prst="rect">
            <a:avLst/>
          </a:prstGeom>
          <a:noFill/>
          <a:ln>
            <a:noFill/>
          </a:ln>
        </p:spPr>
      </p:pic>
      <p:pic>
        <p:nvPicPr>
          <p:cNvPr id="1209" name="Google Shape;1209;g2971542c58f_0_514"/>
          <p:cNvPicPr preferRelativeResize="0"/>
          <p:nvPr/>
        </p:nvPicPr>
        <p:blipFill rotWithShape="1">
          <a:blip r:embed="rId10">
            <a:alphaModFix/>
          </a:blip>
          <a:srcRect/>
          <a:stretch/>
        </p:blipFill>
        <p:spPr>
          <a:xfrm>
            <a:off x="5311485" y="5526711"/>
            <a:ext cx="634091" cy="447669"/>
          </a:xfrm>
          <a:prstGeom prst="rect">
            <a:avLst/>
          </a:prstGeom>
          <a:noFill/>
          <a:ln>
            <a:noFill/>
          </a:ln>
        </p:spPr>
      </p:pic>
      <p:pic>
        <p:nvPicPr>
          <p:cNvPr id="1210" name="Google Shape;1210;g2971542c58f_0_514"/>
          <p:cNvPicPr preferRelativeResize="0"/>
          <p:nvPr/>
        </p:nvPicPr>
        <p:blipFill rotWithShape="1">
          <a:blip r:embed="rId11">
            <a:alphaModFix/>
          </a:blip>
          <a:srcRect/>
          <a:stretch/>
        </p:blipFill>
        <p:spPr>
          <a:xfrm>
            <a:off x="5413926" y="6104640"/>
            <a:ext cx="1170521" cy="562832"/>
          </a:xfrm>
          <a:prstGeom prst="rect">
            <a:avLst/>
          </a:prstGeom>
          <a:noFill/>
          <a:ln>
            <a:noFill/>
          </a:ln>
        </p:spPr>
      </p:pic>
      <p:pic>
        <p:nvPicPr>
          <p:cNvPr id="1211" name="Google Shape;1211;g2971542c58f_0_514"/>
          <p:cNvPicPr preferRelativeResize="0"/>
          <p:nvPr/>
        </p:nvPicPr>
        <p:blipFill rotWithShape="1">
          <a:blip r:embed="rId12">
            <a:alphaModFix/>
          </a:blip>
          <a:srcRect/>
          <a:stretch/>
        </p:blipFill>
        <p:spPr>
          <a:xfrm>
            <a:off x="7640533" y="6187868"/>
            <a:ext cx="936133" cy="390055"/>
          </a:xfrm>
          <a:prstGeom prst="rect">
            <a:avLst/>
          </a:prstGeom>
          <a:noFill/>
          <a:ln>
            <a:noFill/>
          </a:ln>
        </p:spPr>
      </p:pic>
      <p:pic>
        <p:nvPicPr>
          <p:cNvPr id="1212" name="Google Shape;1212;g2971542c58f_0_514"/>
          <p:cNvPicPr preferRelativeResize="0"/>
          <p:nvPr/>
        </p:nvPicPr>
        <p:blipFill rotWithShape="1">
          <a:blip r:embed="rId13">
            <a:alphaModFix/>
          </a:blip>
          <a:srcRect/>
          <a:stretch/>
        </p:blipFill>
        <p:spPr>
          <a:xfrm>
            <a:off x="7367736" y="5685300"/>
            <a:ext cx="1041300" cy="215881"/>
          </a:xfrm>
          <a:prstGeom prst="rect">
            <a:avLst/>
          </a:prstGeom>
          <a:noFill/>
          <a:ln>
            <a:noFill/>
          </a:ln>
        </p:spPr>
      </p:pic>
      <p:sp>
        <p:nvSpPr>
          <p:cNvPr id="1213" name="Google Shape;1213;g2971542c58f_0_514"/>
          <p:cNvSpPr txBox="1"/>
          <p:nvPr/>
        </p:nvSpPr>
        <p:spPr>
          <a:xfrm>
            <a:off x="3379796" y="4881957"/>
            <a:ext cx="18813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Public Partners</a:t>
            </a:r>
            <a:endParaRPr sz="1500" b="0" i="0" u="none" strike="noStrike" cap="none">
              <a:solidFill>
                <a:srgbClr val="000000"/>
              </a:solidFill>
              <a:latin typeface="Arial"/>
              <a:ea typeface="Arial"/>
              <a:cs typeface="Arial"/>
              <a:sym typeface="Arial"/>
            </a:endParaRPr>
          </a:p>
        </p:txBody>
      </p:sp>
      <p:pic>
        <p:nvPicPr>
          <p:cNvPr id="1214" name="Google Shape;1214;g2971542c58f_0_514"/>
          <p:cNvPicPr preferRelativeResize="0"/>
          <p:nvPr/>
        </p:nvPicPr>
        <p:blipFill rotWithShape="1">
          <a:blip r:embed="rId14">
            <a:alphaModFix/>
          </a:blip>
          <a:srcRect/>
          <a:stretch/>
        </p:blipFill>
        <p:spPr>
          <a:xfrm>
            <a:off x="10699125" y="4901726"/>
            <a:ext cx="673549" cy="518325"/>
          </a:xfrm>
          <a:prstGeom prst="rect">
            <a:avLst/>
          </a:prstGeom>
          <a:noFill/>
          <a:ln>
            <a:noFill/>
          </a:ln>
        </p:spPr>
      </p:pic>
      <p:pic>
        <p:nvPicPr>
          <p:cNvPr id="1215" name="Google Shape;1215;g2971542c58f_0_514"/>
          <p:cNvPicPr preferRelativeResize="0"/>
          <p:nvPr/>
        </p:nvPicPr>
        <p:blipFill rotWithShape="1">
          <a:blip r:embed="rId15">
            <a:alphaModFix/>
          </a:blip>
          <a:srcRect/>
          <a:stretch/>
        </p:blipFill>
        <p:spPr>
          <a:xfrm>
            <a:off x="10333600" y="5616501"/>
            <a:ext cx="1404600" cy="268867"/>
          </a:xfrm>
          <a:prstGeom prst="rect">
            <a:avLst/>
          </a:prstGeom>
          <a:noFill/>
          <a:ln>
            <a:noFill/>
          </a:ln>
        </p:spPr>
      </p:pic>
      <p:pic>
        <p:nvPicPr>
          <p:cNvPr id="1216" name="Google Shape;1216;g2971542c58f_0_514"/>
          <p:cNvPicPr preferRelativeResize="0"/>
          <p:nvPr/>
        </p:nvPicPr>
        <p:blipFill rotWithShape="1">
          <a:blip r:embed="rId16">
            <a:alphaModFix/>
          </a:blip>
          <a:srcRect/>
          <a:stretch/>
        </p:blipFill>
        <p:spPr>
          <a:xfrm>
            <a:off x="7343951" y="4900100"/>
            <a:ext cx="783787" cy="498501"/>
          </a:xfrm>
          <a:prstGeom prst="rect">
            <a:avLst/>
          </a:prstGeom>
          <a:noFill/>
          <a:ln>
            <a:noFill/>
          </a:ln>
        </p:spPr>
      </p:pic>
      <p:pic>
        <p:nvPicPr>
          <p:cNvPr id="1217" name="Google Shape;1217;g2971542c58f_0_514"/>
          <p:cNvPicPr preferRelativeResize="0"/>
          <p:nvPr/>
        </p:nvPicPr>
        <p:blipFill rotWithShape="1">
          <a:blip r:embed="rId17">
            <a:alphaModFix/>
          </a:blip>
          <a:srcRect/>
          <a:stretch/>
        </p:blipFill>
        <p:spPr>
          <a:xfrm>
            <a:off x="2165000" y="5088599"/>
            <a:ext cx="896234" cy="571583"/>
          </a:xfrm>
          <a:prstGeom prst="rect">
            <a:avLst/>
          </a:prstGeom>
          <a:noFill/>
          <a:ln>
            <a:noFill/>
          </a:ln>
        </p:spPr>
      </p:pic>
      <p:pic>
        <p:nvPicPr>
          <p:cNvPr id="1218" name="Google Shape;1218;g2971542c58f_0_514"/>
          <p:cNvPicPr preferRelativeResize="0"/>
          <p:nvPr/>
        </p:nvPicPr>
        <p:blipFill rotWithShape="1">
          <a:blip r:embed="rId18">
            <a:alphaModFix/>
          </a:blip>
          <a:srcRect/>
          <a:stretch/>
        </p:blipFill>
        <p:spPr>
          <a:xfrm>
            <a:off x="354523" y="4596645"/>
            <a:ext cx="936160" cy="362877"/>
          </a:xfrm>
          <a:prstGeom prst="rect">
            <a:avLst/>
          </a:prstGeom>
          <a:noFill/>
          <a:ln>
            <a:noFill/>
          </a:ln>
        </p:spPr>
      </p:pic>
      <p:pic>
        <p:nvPicPr>
          <p:cNvPr id="1219" name="Google Shape;1219;g2971542c58f_0_514"/>
          <p:cNvPicPr preferRelativeResize="0"/>
          <p:nvPr/>
        </p:nvPicPr>
        <p:blipFill rotWithShape="1">
          <a:blip r:embed="rId19">
            <a:alphaModFix/>
          </a:blip>
          <a:srcRect/>
          <a:stretch/>
        </p:blipFill>
        <p:spPr>
          <a:xfrm>
            <a:off x="2442786" y="5983602"/>
            <a:ext cx="606870" cy="601198"/>
          </a:xfrm>
          <a:prstGeom prst="rect">
            <a:avLst/>
          </a:prstGeom>
          <a:noFill/>
          <a:ln>
            <a:noFill/>
          </a:ln>
        </p:spPr>
      </p:pic>
      <p:pic>
        <p:nvPicPr>
          <p:cNvPr id="1220" name="Google Shape;1220;g2971542c58f_0_514"/>
          <p:cNvPicPr preferRelativeResize="0"/>
          <p:nvPr/>
        </p:nvPicPr>
        <p:blipFill rotWithShape="1">
          <a:blip r:embed="rId20">
            <a:alphaModFix/>
          </a:blip>
          <a:srcRect/>
          <a:stretch/>
        </p:blipFill>
        <p:spPr>
          <a:xfrm>
            <a:off x="285368" y="3907787"/>
            <a:ext cx="1005315" cy="312597"/>
          </a:xfrm>
          <a:prstGeom prst="rect">
            <a:avLst/>
          </a:prstGeom>
          <a:noFill/>
          <a:ln>
            <a:noFill/>
          </a:ln>
        </p:spPr>
      </p:pic>
      <p:pic>
        <p:nvPicPr>
          <p:cNvPr id="1221" name="Google Shape;1221;g2971542c58f_0_514"/>
          <p:cNvPicPr preferRelativeResize="0"/>
          <p:nvPr/>
        </p:nvPicPr>
        <p:blipFill rotWithShape="1">
          <a:blip r:embed="rId21">
            <a:alphaModFix/>
          </a:blip>
          <a:srcRect/>
          <a:stretch/>
        </p:blipFill>
        <p:spPr>
          <a:xfrm>
            <a:off x="354528" y="3685900"/>
            <a:ext cx="673550" cy="179610"/>
          </a:xfrm>
          <a:prstGeom prst="rect">
            <a:avLst/>
          </a:prstGeom>
          <a:noFill/>
          <a:ln>
            <a:noFill/>
          </a:ln>
        </p:spPr>
      </p:pic>
      <p:sp>
        <p:nvSpPr>
          <p:cNvPr id="1222" name="Google Shape;1222;g2971542c58f_0_514"/>
          <p:cNvSpPr txBox="1"/>
          <p:nvPr/>
        </p:nvSpPr>
        <p:spPr>
          <a:xfrm>
            <a:off x="298584" y="3314826"/>
            <a:ext cx="2758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Community Partners</a:t>
            </a:r>
            <a:endParaRPr sz="1500" b="0" i="0" u="none" strike="noStrike" cap="none">
              <a:solidFill>
                <a:srgbClr val="000000"/>
              </a:solidFill>
              <a:latin typeface="Arial"/>
              <a:ea typeface="Arial"/>
              <a:cs typeface="Arial"/>
              <a:sym typeface="Arial"/>
            </a:endParaRPr>
          </a:p>
        </p:txBody>
      </p:sp>
      <p:sp>
        <p:nvSpPr>
          <p:cNvPr id="1223" name="Google Shape;1223;g2971542c58f_0_514"/>
          <p:cNvSpPr txBox="1"/>
          <p:nvPr/>
        </p:nvSpPr>
        <p:spPr>
          <a:xfrm>
            <a:off x="8861556" y="3304146"/>
            <a:ext cx="2686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Research Institutions</a:t>
            </a:r>
            <a:endParaRPr sz="1500" b="0" i="0" u="none" strike="noStrike" cap="none">
              <a:solidFill>
                <a:srgbClr val="000000"/>
              </a:solidFill>
              <a:latin typeface="Arial"/>
              <a:ea typeface="Arial"/>
              <a:cs typeface="Arial"/>
              <a:sym typeface="Arial"/>
            </a:endParaRPr>
          </a:p>
        </p:txBody>
      </p:sp>
      <p:pic>
        <p:nvPicPr>
          <p:cNvPr id="1224" name="Google Shape;1224;g2971542c58f_0_514"/>
          <p:cNvPicPr preferRelativeResize="0"/>
          <p:nvPr/>
        </p:nvPicPr>
        <p:blipFill rotWithShape="1">
          <a:blip r:embed="rId22">
            <a:alphaModFix/>
          </a:blip>
          <a:srcRect/>
          <a:stretch/>
        </p:blipFill>
        <p:spPr>
          <a:xfrm>
            <a:off x="11130751" y="4156526"/>
            <a:ext cx="749401" cy="398748"/>
          </a:xfrm>
          <a:prstGeom prst="rect">
            <a:avLst/>
          </a:prstGeom>
          <a:noFill/>
          <a:ln>
            <a:noFill/>
          </a:ln>
        </p:spPr>
      </p:pic>
      <p:pic>
        <p:nvPicPr>
          <p:cNvPr id="1225" name="Google Shape;1225;g2971542c58f_0_514"/>
          <p:cNvPicPr preferRelativeResize="0"/>
          <p:nvPr/>
        </p:nvPicPr>
        <p:blipFill rotWithShape="1">
          <a:blip r:embed="rId23">
            <a:alphaModFix/>
          </a:blip>
          <a:srcRect/>
          <a:stretch/>
        </p:blipFill>
        <p:spPr>
          <a:xfrm>
            <a:off x="9628963" y="3666866"/>
            <a:ext cx="896225" cy="375983"/>
          </a:xfrm>
          <a:prstGeom prst="rect">
            <a:avLst/>
          </a:prstGeom>
          <a:noFill/>
          <a:ln>
            <a:noFill/>
          </a:ln>
        </p:spPr>
      </p:pic>
      <p:pic>
        <p:nvPicPr>
          <p:cNvPr id="1226" name="Google Shape;1226;g2971542c58f_0_514"/>
          <p:cNvPicPr preferRelativeResize="0"/>
          <p:nvPr/>
        </p:nvPicPr>
        <p:blipFill rotWithShape="1">
          <a:blip r:embed="rId24">
            <a:alphaModFix/>
          </a:blip>
          <a:srcRect/>
          <a:stretch/>
        </p:blipFill>
        <p:spPr>
          <a:xfrm>
            <a:off x="10549652" y="3711675"/>
            <a:ext cx="749424" cy="267632"/>
          </a:xfrm>
          <a:prstGeom prst="rect">
            <a:avLst/>
          </a:prstGeom>
          <a:noFill/>
          <a:ln>
            <a:noFill/>
          </a:ln>
        </p:spPr>
      </p:pic>
      <p:pic>
        <p:nvPicPr>
          <p:cNvPr id="1227" name="Google Shape;1227;g2971542c58f_0_514"/>
          <p:cNvPicPr preferRelativeResize="0"/>
          <p:nvPr/>
        </p:nvPicPr>
        <p:blipFill rotWithShape="1">
          <a:blip r:embed="rId25">
            <a:alphaModFix/>
          </a:blip>
          <a:srcRect/>
          <a:stretch/>
        </p:blipFill>
        <p:spPr>
          <a:xfrm>
            <a:off x="8588377" y="3605897"/>
            <a:ext cx="1016150" cy="411705"/>
          </a:xfrm>
          <a:prstGeom prst="rect">
            <a:avLst/>
          </a:prstGeom>
          <a:noFill/>
          <a:ln>
            <a:noFill/>
          </a:ln>
        </p:spPr>
      </p:pic>
      <p:pic>
        <p:nvPicPr>
          <p:cNvPr id="1228" name="Google Shape;1228;g2971542c58f_0_514"/>
          <p:cNvPicPr preferRelativeResize="0"/>
          <p:nvPr/>
        </p:nvPicPr>
        <p:blipFill rotWithShape="1">
          <a:blip r:embed="rId26">
            <a:alphaModFix/>
          </a:blip>
          <a:srcRect/>
          <a:stretch/>
        </p:blipFill>
        <p:spPr>
          <a:xfrm>
            <a:off x="308977" y="6028629"/>
            <a:ext cx="1454022" cy="404657"/>
          </a:xfrm>
          <a:prstGeom prst="rect">
            <a:avLst/>
          </a:prstGeom>
          <a:noFill/>
          <a:ln>
            <a:noFill/>
          </a:ln>
        </p:spPr>
      </p:pic>
      <p:pic>
        <p:nvPicPr>
          <p:cNvPr id="1229" name="Google Shape;1229;g2971542c58f_0_514"/>
          <p:cNvPicPr preferRelativeResize="0"/>
          <p:nvPr/>
        </p:nvPicPr>
        <p:blipFill rotWithShape="1">
          <a:blip r:embed="rId27">
            <a:alphaModFix/>
          </a:blip>
          <a:srcRect l="15490" r="21616"/>
          <a:stretch/>
        </p:blipFill>
        <p:spPr>
          <a:xfrm>
            <a:off x="6655481" y="6111650"/>
            <a:ext cx="875979" cy="514743"/>
          </a:xfrm>
          <a:prstGeom prst="rect">
            <a:avLst/>
          </a:prstGeom>
          <a:noFill/>
          <a:ln>
            <a:noFill/>
          </a:ln>
        </p:spPr>
      </p:pic>
      <p:pic>
        <p:nvPicPr>
          <p:cNvPr id="1230" name="Google Shape;1230;g2971542c58f_0_514"/>
          <p:cNvPicPr preferRelativeResize="0"/>
          <p:nvPr/>
        </p:nvPicPr>
        <p:blipFill rotWithShape="1">
          <a:blip r:embed="rId28">
            <a:alphaModFix/>
          </a:blip>
          <a:srcRect/>
          <a:stretch/>
        </p:blipFill>
        <p:spPr>
          <a:xfrm>
            <a:off x="341570" y="5595359"/>
            <a:ext cx="860388" cy="416751"/>
          </a:xfrm>
          <a:prstGeom prst="rect">
            <a:avLst/>
          </a:prstGeom>
          <a:noFill/>
          <a:ln>
            <a:noFill/>
          </a:ln>
        </p:spPr>
      </p:pic>
      <p:pic>
        <p:nvPicPr>
          <p:cNvPr id="1231" name="Google Shape;1231;g2971542c58f_0_514"/>
          <p:cNvPicPr preferRelativeResize="0"/>
          <p:nvPr/>
        </p:nvPicPr>
        <p:blipFill rotWithShape="1">
          <a:blip r:embed="rId29">
            <a:alphaModFix/>
          </a:blip>
          <a:srcRect/>
          <a:stretch/>
        </p:blipFill>
        <p:spPr>
          <a:xfrm>
            <a:off x="14515192" y="8666446"/>
            <a:ext cx="153697" cy="153697"/>
          </a:xfrm>
          <a:prstGeom prst="rect">
            <a:avLst/>
          </a:prstGeom>
          <a:noFill/>
          <a:ln>
            <a:noFill/>
          </a:ln>
        </p:spPr>
      </p:pic>
      <p:pic>
        <p:nvPicPr>
          <p:cNvPr id="1232" name="Google Shape;1232;g2971542c58f_0_514"/>
          <p:cNvPicPr preferRelativeResize="0"/>
          <p:nvPr/>
        </p:nvPicPr>
        <p:blipFill rotWithShape="1">
          <a:blip r:embed="rId30">
            <a:alphaModFix/>
          </a:blip>
          <a:srcRect/>
          <a:stretch/>
        </p:blipFill>
        <p:spPr>
          <a:xfrm>
            <a:off x="11277278" y="6081825"/>
            <a:ext cx="356400" cy="534607"/>
          </a:xfrm>
          <a:prstGeom prst="rect">
            <a:avLst/>
          </a:prstGeom>
          <a:noFill/>
          <a:ln>
            <a:noFill/>
          </a:ln>
        </p:spPr>
      </p:pic>
      <p:pic>
        <p:nvPicPr>
          <p:cNvPr id="1233" name="Google Shape;1233;g2971542c58f_0_514" descr="A close up of a sign&#10;&#10;Description automatically generated"/>
          <p:cNvPicPr preferRelativeResize="0"/>
          <p:nvPr/>
        </p:nvPicPr>
        <p:blipFill rotWithShape="1">
          <a:blip r:embed="rId31">
            <a:alphaModFix/>
          </a:blip>
          <a:srcRect/>
          <a:stretch/>
        </p:blipFill>
        <p:spPr>
          <a:xfrm>
            <a:off x="3559846" y="1697739"/>
            <a:ext cx="1259464" cy="239065"/>
          </a:xfrm>
          <a:prstGeom prst="rect">
            <a:avLst/>
          </a:prstGeom>
          <a:noFill/>
          <a:ln>
            <a:noFill/>
          </a:ln>
        </p:spPr>
      </p:pic>
      <p:pic>
        <p:nvPicPr>
          <p:cNvPr id="1234" name="Google Shape;1234;g2971542c58f_0_514"/>
          <p:cNvPicPr preferRelativeResize="0"/>
          <p:nvPr/>
        </p:nvPicPr>
        <p:blipFill rotWithShape="1">
          <a:blip r:embed="rId32">
            <a:alphaModFix/>
          </a:blip>
          <a:srcRect/>
          <a:stretch/>
        </p:blipFill>
        <p:spPr>
          <a:xfrm>
            <a:off x="2469379" y="4474063"/>
            <a:ext cx="553662" cy="645939"/>
          </a:xfrm>
          <a:prstGeom prst="rect">
            <a:avLst/>
          </a:prstGeom>
          <a:noFill/>
          <a:ln>
            <a:noFill/>
          </a:ln>
        </p:spPr>
      </p:pic>
      <p:pic>
        <p:nvPicPr>
          <p:cNvPr id="1235" name="Google Shape;1235;g2971542c58f_0_514"/>
          <p:cNvPicPr preferRelativeResize="0"/>
          <p:nvPr/>
        </p:nvPicPr>
        <p:blipFill rotWithShape="1">
          <a:blip r:embed="rId33">
            <a:alphaModFix/>
          </a:blip>
          <a:srcRect/>
          <a:stretch/>
        </p:blipFill>
        <p:spPr>
          <a:xfrm>
            <a:off x="5055218" y="4993848"/>
            <a:ext cx="1215947" cy="433688"/>
          </a:xfrm>
          <a:prstGeom prst="rect">
            <a:avLst/>
          </a:prstGeom>
          <a:noFill/>
          <a:ln>
            <a:noFill/>
          </a:ln>
        </p:spPr>
      </p:pic>
      <p:pic>
        <p:nvPicPr>
          <p:cNvPr id="1236" name="Google Shape;1236;g2971542c58f_0_514"/>
          <p:cNvPicPr preferRelativeResize="0"/>
          <p:nvPr/>
        </p:nvPicPr>
        <p:blipFill rotWithShape="1">
          <a:blip r:embed="rId34">
            <a:alphaModFix/>
          </a:blip>
          <a:srcRect l="10506" t="13542" r="15611" b="14535"/>
          <a:stretch/>
        </p:blipFill>
        <p:spPr>
          <a:xfrm>
            <a:off x="277975" y="5213425"/>
            <a:ext cx="857199" cy="365400"/>
          </a:xfrm>
          <a:prstGeom prst="rect">
            <a:avLst/>
          </a:prstGeom>
          <a:noFill/>
          <a:ln>
            <a:noFill/>
          </a:ln>
        </p:spPr>
      </p:pic>
      <p:pic>
        <p:nvPicPr>
          <p:cNvPr id="1237" name="Google Shape;1237;g2971542c58f_0_514"/>
          <p:cNvPicPr preferRelativeResize="0"/>
          <p:nvPr/>
        </p:nvPicPr>
        <p:blipFill rotWithShape="1">
          <a:blip r:embed="rId35">
            <a:alphaModFix/>
          </a:blip>
          <a:srcRect/>
          <a:stretch/>
        </p:blipFill>
        <p:spPr>
          <a:xfrm>
            <a:off x="331931" y="6398131"/>
            <a:ext cx="1592938" cy="248544"/>
          </a:xfrm>
          <a:prstGeom prst="rect">
            <a:avLst/>
          </a:prstGeom>
          <a:noFill/>
          <a:ln>
            <a:noFill/>
          </a:ln>
        </p:spPr>
      </p:pic>
      <p:pic>
        <p:nvPicPr>
          <p:cNvPr id="1238" name="Google Shape;1238;g2971542c58f_0_514"/>
          <p:cNvPicPr preferRelativeResize="0"/>
          <p:nvPr/>
        </p:nvPicPr>
        <p:blipFill rotWithShape="1">
          <a:blip r:embed="rId36">
            <a:alphaModFix/>
          </a:blip>
          <a:srcRect/>
          <a:stretch/>
        </p:blipFill>
        <p:spPr>
          <a:xfrm>
            <a:off x="6158192" y="5460106"/>
            <a:ext cx="573816" cy="573816"/>
          </a:xfrm>
          <a:prstGeom prst="rect">
            <a:avLst/>
          </a:prstGeom>
          <a:noFill/>
          <a:ln>
            <a:noFill/>
          </a:ln>
        </p:spPr>
      </p:pic>
      <p:pic>
        <p:nvPicPr>
          <p:cNvPr id="1239" name="Google Shape;1239;g2971542c58f_0_514" descr="Port of Everett | Washington State Wiki | Fandom"/>
          <p:cNvPicPr preferRelativeResize="0"/>
          <p:nvPr/>
        </p:nvPicPr>
        <p:blipFill rotWithShape="1">
          <a:blip r:embed="rId37">
            <a:alphaModFix/>
          </a:blip>
          <a:srcRect/>
          <a:stretch/>
        </p:blipFill>
        <p:spPr>
          <a:xfrm>
            <a:off x="9200360" y="5454378"/>
            <a:ext cx="1106310" cy="663786"/>
          </a:xfrm>
          <a:prstGeom prst="rect">
            <a:avLst/>
          </a:prstGeom>
          <a:noFill/>
          <a:ln>
            <a:noFill/>
          </a:ln>
        </p:spPr>
      </p:pic>
      <p:pic>
        <p:nvPicPr>
          <p:cNvPr id="1240" name="Google Shape;1240;g2971542c58f_0_514"/>
          <p:cNvPicPr preferRelativeResize="0"/>
          <p:nvPr/>
        </p:nvPicPr>
        <p:blipFill rotWithShape="1">
          <a:blip r:embed="rId38">
            <a:alphaModFix/>
          </a:blip>
          <a:srcRect/>
          <a:stretch/>
        </p:blipFill>
        <p:spPr>
          <a:xfrm>
            <a:off x="9818759" y="6027593"/>
            <a:ext cx="516654" cy="516654"/>
          </a:xfrm>
          <a:prstGeom prst="rect">
            <a:avLst/>
          </a:prstGeom>
          <a:noFill/>
          <a:ln>
            <a:noFill/>
          </a:ln>
        </p:spPr>
      </p:pic>
      <p:pic>
        <p:nvPicPr>
          <p:cNvPr id="1241" name="Google Shape;1241;g2971542c58f_0_514" descr="OATI OASIS"/>
          <p:cNvPicPr preferRelativeResize="0"/>
          <p:nvPr/>
        </p:nvPicPr>
        <p:blipFill rotWithShape="1">
          <a:blip r:embed="rId39">
            <a:alphaModFix/>
          </a:blip>
          <a:srcRect/>
          <a:stretch/>
        </p:blipFill>
        <p:spPr>
          <a:xfrm>
            <a:off x="10529526" y="6081823"/>
            <a:ext cx="553650" cy="331243"/>
          </a:xfrm>
          <a:prstGeom prst="rect">
            <a:avLst/>
          </a:prstGeom>
          <a:noFill/>
          <a:ln>
            <a:noFill/>
          </a:ln>
        </p:spPr>
      </p:pic>
      <p:pic>
        <p:nvPicPr>
          <p:cNvPr id="1242" name="Google Shape;1242;g2971542c58f_0_514" descr="OCO Corporation | LinkedIn"/>
          <p:cNvPicPr preferRelativeResize="0"/>
          <p:nvPr/>
        </p:nvPicPr>
        <p:blipFill rotWithShape="1">
          <a:blip r:embed="rId40">
            <a:alphaModFix/>
          </a:blip>
          <a:srcRect t="27190" b="37080"/>
          <a:stretch/>
        </p:blipFill>
        <p:spPr>
          <a:xfrm>
            <a:off x="927638" y="2062420"/>
            <a:ext cx="1016140" cy="363044"/>
          </a:xfrm>
          <a:prstGeom prst="rect">
            <a:avLst/>
          </a:prstGeom>
          <a:noFill/>
          <a:ln>
            <a:noFill/>
          </a:ln>
        </p:spPr>
      </p:pic>
      <p:pic>
        <p:nvPicPr>
          <p:cNvPr id="1243" name="Google Shape;1243;g2971542c58f_0_514" descr="All American Marine | SCORE"/>
          <p:cNvPicPr preferRelativeResize="0"/>
          <p:nvPr/>
        </p:nvPicPr>
        <p:blipFill rotWithShape="1">
          <a:blip r:embed="rId41">
            <a:alphaModFix/>
          </a:blip>
          <a:srcRect l="15986" t="14416" r="21494" b="14001"/>
          <a:stretch/>
        </p:blipFill>
        <p:spPr>
          <a:xfrm>
            <a:off x="4202438" y="2037166"/>
            <a:ext cx="703875" cy="603683"/>
          </a:xfrm>
          <a:prstGeom prst="rect">
            <a:avLst/>
          </a:prstGeom>
          <a:noFill/>
          <a:ln>
            <a:noFill/>
          </a:ln>
        </p:spPr>
      </p:pic>
      <p:pic>
        <p:nvPicPr>
          <p:cNvPr id="1244" name="Google Shape;1244;g2971542c58f_0_514"/>
          <p:cNvPicPr preferRelativeResize="0"/>
          <p:nvPr/>
        </p:nvPicPr>
        <p:blipFill rotWithShape="1">
          <a:blip r:embed="rId42">
            <a:alphaModFix/>
          </a:blip>
          <a:srcRect l="6001" r="6001"/>
          <a:stretch/>
        </p:blipFill>
        <p:spPr>
          <a:xfrm>
            <a:off x="3381104" y="5798272"/>
            <a:ext cx="414726" cy="609766"/>
          </a:xfrm>
          <a:prstGeom prst="rect">
            <a:avLst/>
          </a:prstGeom>
          <a:noFill/>
          <a:ln>
            <a:noFill/>
          </a:ln>
        </p:spPr>
      </p:pic>
      <p:pic>
        <p:nvPicPr>
          <p:cNvPr id="1245" name="Google Shape;1245;g2971542c58f_0_514" descr="Dear Applicant:"/>
          <p:cNvPicPr preferRelativeResize="0"/>
          <p:nvPr/>
        </p:nvPicPr>
        <p:blipFill rotWithShape="1">
          <a:blip r:embed="rId43">
            <a:alphaModFix/>
          </a:blip>
          <a:srcRect/>
          <a:stretch/>
        </p:blipFill>
        <p:spPr>
          <a:xfrm>
            <a:off x="3945135" y="6339848"/>
            <a:ext cx="1319479" cy="261283"/>
          </a:xfrm>
          <a:prstGeom prst="rect">
            <a:avLst/>
          </a:prstGeom>
          <a:noFill/>
          <a:ln>
            <a:noFill/>
          </a:ln>
        </p:spPr>
      </p:pic>
      <p:pic>
        <p:nvPicPr>
          <p:cNvPr id="1246" name="Google Shape;1246;g2971542c58f_0_514" descr="Port of Anacortes | Anacortes, WA"/>
          <p:cNvPicPr preferRelativeResize="0"/>
          <p:nvPr/>
        </p:nvPicPr>
        <p:blipFill rotWithShape="1">
          <a:blip r:embed="rId44">
            <a:alphaModFix/>
          </a:blip>
          <a:srcRect/>
          <a:stretch/>
        </p:blipFill>
        <p:spPr>
          <a:xfrm>
            <a:off x="11481276" y="5093175"/>
            <a:ext cx="414725" cy="414725"/>
          </a:xfrm>
          <a:prstGeom prst="rect">
            <a:avLst/>
          </a:prstGeom>
          <a:noFill/>
          <a:ln>
            <a:noFill/>
          </a:ln>
        </p:spPr>
      </p:pic>
      <p:pic>
        <p:nvPicPr>
          <p:cNvPr id="1247" name="Google Shape;1247;g2971542c58f_0_514"/>
          <p:cNvPicPr preferRelativeResize="0"/>
          <p:nvPr/>
        </p:nvPicPr>
        <p:blipFill rotWithShape="1">
          <a:blip r:embed="rId45">
            <a:alphaModFix/>
          </a:blip>
          <a:srcRect/>
          <a:stretch/>
        </p:blipFill>
        <p:spPr>
          <a:xfrm>
            <a:off x="2405275" y="3191851"/>
            <a:ext cx="857200" cy="626579"/>
          </a:xfrm>
          <a:prstGeom prst="rect">
            <a:avLst/>
          </a:prstGeom>
          <a:noFill/>
          <a:ln>
            <a:noFill/>
          </a:ln>
        </p:spPr>
      </p:pic>
      <p:pic>
        <p:nvPicPr>
          <p:cNvPr id="1248" name="Google Shape;1248;g2971542c58f_0_514"/>
          <p:cNvPicPr preferRelativeResize="0"/>
          <p:nvPr/>
        </p:nvPicPr>
        <p:blipFill rotWithShape="1">
          <a:blip r:embed="rId46">
            <a:alphaModFix/>
          </a:blip>
          <a:srcRect/>
          <a:stretch/>
        </p:blipFill>
        <p:spPr>
          <a:xfrm>
            <a:off x="1291249" y="5277993"/>
            <a:ext cx="749400" cy="383523"/>
          </a:xfrm>
          <a:prstGeom prst="rect">
            <a:avLst/>
          </a:prstGeom>
          <a:noFill/>
          <a:ln>
            <a:noFill/>
          </a:ln>
        </p:spPr>
      </p:pic>
      <p:pic>
        <p:nvPicPr>
          <p:cNvPr id="1249" name="Google Shape;1249;g2971542c58f_0_514"/>
          <p:cNvPicPr preferRelativeResize="0"/>
          <p:nvPr/>
        </p:nvPicPr>
        <p:blipFill rotWithShape="1">
          <a:blip r:embed="rId47">
            <a:alphaModFix/>
          </a:blip>
          <a:srcRect/>
          <a:stretch/>
        </p:blipFill>
        <p:spPr>
          <a:xfrm>
            <a:off x="3205112" y="2677275"/>
            <a:ext cx="1319499" cy="225938"/>
          </a:xfrm>
          <a:prstGeom prst="rect">
            <a:avLst/>
          </a:prstGeom>
          <a:noFill/>
          <a:ln>
            <a:noFill/>
          </a:ln>
        </p:spPr>
      </p:pic>
      <p:pic>
        <p:nvPicPr>
          <p:cNvPr id="1250" name="Google Shape;1250;g2971542c58f_0_514"/>
          <p:cNvPicPr preferRelativeResize="0"/>
          <p:nvPr/>
        </p:nvPicPr>
        <p:blipFill rotWithShape="1">
          <a:blip r:embed="rId48">
            <a:alphaModFix/>
          </a:blip>
          <a:srcRect/>
          <a:stretch/>
        </p:blipFill>
        <p:spPr>
          <a:xfrm>
            <a:off x="1423483" y="5756624"/>
            <a:ext cx="516633" cy="300209"/>
          </a:xfrm>
          <a:prstGeom prst="rect">
            <a:avLst/>
          </a:prstGeom>
          <a:noFill/>
          <a:ln>
            <a:noFill/>
          </a:ln>
        </p:spPr>
      </p:pic>
      <p:pic>
        <p:nvPicPr>
          <p:cNvPr id="1251" name="Google Shape;1251;g2971542c58f_0_514"/>
          <p:cNvPicPr preferRelativeResize="0"/>
          <p:nvPr/>
        </p:nvPicPr>
        <p:blipFill rotWithShape="1">
          <a:blip r:embed="rId49">
            <a:alphaModFix/>
          </a:blip>
          <a:srcRect/>
          <a:stretch/>
        </p:blipFill>
        <p:spPr>
          <a:xfrm>
            <a:off x="1782798" y="5889650"/>
            <a:ext cx="789133" cy="789133"/>
          </a:xfrm>
          <a:prstGeom prst="rect">
            <a:avLst/>
          </a:prstGeom>
          <a:noFill/>
          <a:ln>
            <a:noFill/>
          </a:ln>
        </p:spPr>
      </p:pic>
      <p:pic>
        <p:nvPicPr>
          <p:cNvPr id="1252" name="Google Shape;1252;g2971542c58f_0_514"/>
          <p:cNvPicPr preferRelativeResize="0"/>
          <p:nvPr/>
        </p:nvPicPr>
        <p:blipFill rotWithShape="1">
          <a:blip r:embed="rId50">
            <a:alphaModFix/>
          </a:blip>
          <a:srcRect t="12266" b="21142"/>
          <a:stretch/>
        </p:blipFill>
        <p:spPr>
          <a:xfrm>
            <a:off x="8541550" y="5524164"/>
            <a:ext cx="787134" cy="524192"/>
          </a:xfrm>
          <a:prstGeom prst="rect">
            <a:avLst/>
          </a:prstGeom>
          <a:noFill/>
          <a:ln>
            <a:noFill/>
          </a:ln>
        </p:spPr>
      </p:pic>
      <p:pic>
        <p:nvPicPr>
          <p:cNvPr id="1253" name="Google Shape;1253;g2971542c58f_0_514"/>
          <p:cNvPicPr preferRelativeResize="0"/>
          <p:nvPr/>
        </p:nvPicPr>
        <p:blipFill rotWithShape="1">
          <a:blip r:embed="rId51">
            <a:alphaModFix/>
          </a:blip>
          <a:srcRect/>
          <a:stretch/>
        </p:blipFill>
        <p:spPr>
          <a:xfrm>
            <a:off x="6811801" y="906390"/>
            <a:ext cx="1404605" cy="218358"/>
          </a:xfrm>
          <a:prstGeom prst="rect">
            <a:avLst/>
          </a:prstGeom>
          <a:noFill/>
          <a:ln>
            <a:noFill/>
          </a:ln>
        </p:spPr>
      </p:pic>
      <p:pic>
        <p:nvPicPr>
          <p:cNvPr id="1254" name="Google Shape;1254;g2971542c58f_0_514"/>
          <p:cNvPicPr preferRelativeResize="0"/>
          <p:nvPr/>
        </p:nvPicPr>
        <p:blipFill rotWithShape="1">
          <a:blip r:embed="rId52">
            <a:alphaModFix/>
          </a:blip>
          <a:srcRect/>
          <a:stretch/>
        </p:blipFill>
        <p:spPr>
          <a:xfrm>
            <a:off x="2291313" y="257503"/>
            <a:ext cx="936125" cy="509658"/>
          </a:xfrm>
          <a:prstGeom prst="rect">
            <a:avLst/>
          </a:prstGeom>
          <a:noFill/>
          <a:ln>
            <a:noFill/>
          </a:ln>
        </p:spPr>
      </p:pic>
      <p:pic>
        <p:nvPicPr>
          <p:cNvPr id="1255" name="Google Shape;1255;g2971542c58f_0_514"/>
          <p:cNvPicPr preferRelativeResize="0"/>
          <p:nvPr/>
        </p:nvPicPr>
        <p:blipFill rotWithShape="1">
          <a:blip r:embed="rId53">
            <a:alphaModFix/>
          </a:blip>
          <a:srcRect/>
          <a:stretch/>
        </p:blipFill>
        <p:spPr>
          <a:xfrm>
            <a:off x="1534923" y="4999539"/>
            <a:ext cx="1016150" cy="239686"/>
          </a:xfrm>
          <a:prstGeom prst="rect">
            <a:avLst/>
          </a:prstGeom>
          <a:noFill/>
          <a:ln>
            <a:noFill/>
          </a:ln>
        </p:spPr>
      </p:pic>
      <p:pic>
        <p:nvPicPr>
          <p:cNvPr id="1256" name="Google Shape;1256;g2971542c58f_0_514"/>
          <p:cNvPicPr preferRelativeResize="0"/>
          <p:nvPr/>
        </p:nvPicPr>
        <p:blipFill rotWithShape="1">
          <a:blip r:embed="rId54">
            <a:alphaModFix/>
          </a:blip>
          <a:srcRect/>
          <a:stretch/>
        </p:blipFill>
        <p:spPr>
          <a:xfrm>
            <a:off x="8685717" y="6109513"/>
            <a:ext cx="1015133" cy="354936"/>
          </a:xfrm>
          <a:prstGeom prst="rect">
            <a:avLst/>
          </a:prstGeom>
          <a:noFill/>
          <a:ln>
            <a:noFill/>
          </a:ln>
        </p:spPr>
      </p:pic>
      <p:pic>
        <p:nvPicPr>
          <p:cNvPr id="1257" name="Google Shape;1257;g2971542c58f_0_514"/>
          <p:cNvPicPr preferRelativeResize="0"/>
          <p:nvPr/>
        </p:nvPicPr>
        <p:blipFill rotWithShape="1">
          <a:blip r:embed="rId55">
            <a:alphaModFix/>
          </a:blip>
          <a:srcRect/>
          <a:stretch/>
        </p:blipFill>
        <p:spPr>
          <a:xfrm>
            <a:off x="2145389" y="791064"/>
            <a:ext cx="1005850" cy="359449"/>
          </a:xfrm>
          <a:prstGeom prst="rect">
            <a:avLst/>
          </a:prstGeom>
          <a:noFill/>
          <a:ln>
            <a:noFill/>
          </a:ln>
        </p:spPr>
      </p:pic>
      <p:pic>
        <p:nvPicPr>
          <p:cNvPr id="1258" name="Google Shape;1258;g2971542c58f_0_514"/>
          <p:cNvPicPr preferRelativeResize="0"/>
          <p:nvPr/>
        </p:nvPicPr>
        <p:blipFill rotWithShape="1">
          <a:blip r:embed="rId56">
            <a:alphaModFix/>
          </a:blip>
          <a:srcRect/>
          <a:stretch/>
        </p:blipFill>
        <p:spPr>
          <a:xfrm>
            <a:off x="8432358" y="2455540"/>
            <a:ext cx="472125" cy="472125"/>
          </a:xfrm>
          <a:prstGeom prst="rect">
            <a:avLst/>
          </a:prstGeom>
          <a:noFill/>
          <a:ln>
            <a:noFill/>
          </a:ln>
        </p:spPr>
      </p:pic>
      <p:pic>
        <p:nvPicPr>
          <p:cNvPr id="1259" name="Google Shape;1259;g2971542c58f_0_514"/>
          <p:cNvPicPr preferRelativeResize="0"/>
          <p:nvPr/>
        </p:nvPicPr>
        <p:blipFill rotWithShape="1">
          <a:blip r:embed="rId57">
            <a:alphaModFix/>
          </a:blip>
          <a:srcRect/>
          <a:stretch/>
        </p:blipFill>
        <p:spPr>
          <a:xfrm>
            <a:off x="2258178" y="3665150"/>
            <a:ext cx="516650" cy="272152"/>
          </a:xfrm>
          <a:prstGeom prst="rect">
            <a:avLst/>
          </a:prstGeom>
          <a:noFill/>
          <a:ln>
            <a:noFill/>
          </a:ln>
        </p:spPr>
      </p:pic>
      <p:pic>
        <p:nvPicPr>
          <p:cNvPr id="1260" name="Google Shape;1260;g2971542c58f_0_514"/>
          <p:cNvPicPr preferRelativeResize="0"/>
          <p:nvPr/>
        </p:nvPicPr>
        <p:blipFill rotWithShape="1">
          <a:blip r:embed="rId58">
            <a:alphaModFix/>
          </a:blip>
          <a:srcRect/>
          <a:stretch/>
        </p:blipFill>
        <p:spPr>
          <a:xfrm>
            <a:off x="9190338" y="1503112"/>
            <a:ext cx="1106324" cy="398129"/>
          </a:xfrm>
          <a:prstGeom prst="rect">
            <a:avLst/>
          </a:prstGeom>
          <a:noFill/>
          <a:ln>
            <a:noFill/>
          </a:ln>
        </p:spPr>
      </p:pic>
      <p:pic>
        <p:nvPicPr>
          <p:cNvPr id="1261" name="Google Shape;1261;g2971542c58f_0_514"/>
          <p:cNvPicPr preferRelativeResize="0"/>
          <p:nvPr/>
        </p:nvPicPr>
        <p:blipFill rotWithShape="1">
          <a:blip r:embed="rId59">
            <a:alphaModFix/>
          </a:blip>
          <a:srcRect/>
          <a:stretch/>
        </p:blipFill>
        <p:spPr>
          <a:xfrm>
            <a:off x="5865475" y="1142837"/>
            <a:ext cx="826252" cy="397629"/>
          </a:xfrm>
          <a:prstGeom prst="rect">
            <a:avLst/>
          </a:prstGeom>
          <a:noFill/>
          <a:ln>
            <a:noFill/>
          </a:ln>
        </p:spPr>
      </p:pic>
      <p:pic>
        <p:nvPicPr>
          <p:cNvPr id="1262" name="Google Shape;1262;g2971542c58f_0_514"/>
          <p:cNvPicPr preferRelativeResize="0"/>
          <p:nvPr/>
        </p:nvPicPr>
        <p:blipFill rotWithShape="1">
          <a:blip r:embed="rId60">
            <a:alphaModFix/>
          </a:blip>
          <a:srcRect/>
          <a:stretch/>
        </p:blipFill>
        <p:spPr>
          <a:xfrm>
            <a:off x="10234088" y="864712"/>
            <a:ext cx="516625" cy="452064"/>
          </a:xfrm>
          <a:prstGeom prst="rect">
            <a:avLst/>
          </a:prstGeom>
          <a:noFill/>
          <a:ln>
            <a:noFill/>
          </a:ln>
        </p:spPr>
      </p:pic>
      <p:pic>
        <p:nvPicPr>
          <p:cNvPr id="1263" name="Google Shape;1263;g2971542c58f_0_514"/>
          <p:cNvPicPr preferRelativeResize="0"/>
          <p:nvPr/>
        </p:nvPicPr>
        <p:blipFill rotWithShape="1">
          <a:blip r:embed="rId61">
            <a:alphaModFix/>
          </a:blip>
          <a:srcRect/>
          <a:stretch/>
        </p:blipFill>
        <p:spPr>
          <a:xfrm>
            <a:off x="2121513" y="2687768"/>
            <a:ext cx="1005850" cy="201170"/>
          </a:xfrm>
          <a:prstGeom prst="rect">
            <a:avLst/>
          </a:prstGeom>
          <a:noFill/>
          <a:ln>
            <a:noFill/>
          </a:ln>
        </p:spPr>
      </p:pic>
      <p:pic>
        <p:nvPicPr>
          <p:cNvPr id="1264" name="Google Shape;1264;g2971542c58f_0_514"/>
          <p:cNvPicPr preferRelativeResize="0"/>
          <p:nvPr/>
        </p:nvPicPr>
        <p:blipFill rotWithShape="1">
          <a:blip r:embed="rId62">
            <a:alphaModFix/>
          </a:blip>
          <a:srcRect/>
          <a:stretch/>
        </p:blipFill>
        <p:spPr>
          <a:xfrm>
            <a:off x="5549893" y="2570933"/>
            <a:ext cx="1526267" cy="331250"/>
          </a:xfrm>
          <a:prstGeom prst="rect">
            <a:avLst/>
          </a:prstGeom>
          <a:noFill/>
          <a:ln>
            <a:noFill/>
          </a:ln>
        </p:spPr>
      </p:pic>
      <p:pic>
        <p:nvPicPr>
          <p:cNvPr id="1265" name="Google Shape;1265;g2971542c58f_0_514"/>
          <p:cNvPicPr preferRelativeResize="0"/>
          <p:nvPr/>
        </p:nvPicPr>
        <p:blipFill rotWithShape="1">
          <a:blip r:embed="rId63">
            <a:alphaModFix/>
          </a:blip>
          <a:srcRect/>
          <a:stretch/>
        </p:blipFill>
        <p:spPr>
          <a:xfrm>
            <a:off x="1175050" y="3670557"/>
            <a:ext cx="936150" cy="245242"/>
          </a:xfrm>
          <a:prstGeom prst="rect">
            <a:avLst/>
          </a:prstGeom>
          <a:noFill/>
          <a:ln>
            <a:noFill/>
          </a:ln>
        </p:spPr>
      </p:pic>
      <p:pic>
        <p:nvPicPr>
          <p:cNvPr id="1266" name="Google Shape;1266;g2971542c58f_0_514"/>
          <p:cNvPicPr preferRelativeResize="0"/>
          <p:nvPr/>
        </p:nvPicPr>
        <p:blipFill rotWithShape="1">
          <a:blip r:embed="rId64">
            <a:alphaModFix/>
          </a:blip>
          <a:srcRect/>
          <a:stretch/>
        </p:blipFill>
        <p:spPr>
          <a:xfrm>
            <a:off x="1388088" y="4011288"/>
            <a:ext cx="1219575" cy="208943"/>
          </a:xfrm>
          <a:prstGeom prst="rect">
            <a:avLst/>
          </a:prstGeom>
          <a:noFill/>
          <a:ln>
            <a:noFill/>
          </a:ln>
        </p:spPr>
      </p:pic>
      <p:pic>
        <p:nvPicPr>
          <p:cNvPr id="1267" name="Google Shape;1267;g2971542c58f_0_514"/>
          <p:cNvPicPr preferRelativeResize="0"/>
          <p:nvPr/>
        </p:nvPicPr>
        <p:blipFill rotWithShape="1">
          <a:blip r:embed="rId65">
            <a:alphaModFix/>
          </a:blip>
          <a:srcRect/>
          <a:stretch/>
        </p:blipFill>
        <p:spPr>
          <a:xfrm>
            <a:off x="1451650" y="4589439"/>
            <a:ext cx="703875" cy="410810"/>
          </a:xfrm>
          <a:prstGeom prst="rect">
            <a:avLst/>
          </a:prstGeom>
          <a:noFill/>
          <a:ln>
            <a:noFill/>
          </a:ln>
        </p:spPr>
      </p:pic>
      <p:pic>
        <p:nvPicPr>
          <p:cNvPr id="1268" name="Google Shape;1268;g2971542c58f_0_514"/>
          <p:cNvPicPr preferRelativeResize="0"/>
          <p:nvPr/>
        </p:nvPicPr>
        <p:blipFill rotWithShape="1">
          <a:blip r:embed="rId66">
            <a:alphaModFix/>
          </a:blip>
          <a:srcRect/>
          <a:stretch/>
        </p:blipFill>
        <p:spPr>
          <a:xfrm>
            <a:off x="3339311" y="5138220"/>
            <a:ext cx="1617874" cy="541925"/>
          </a:xfrm>
          <a:prstGeom prst="rect">
            <a:avLst/>
          </a:prstGeom>
          <a:noFill/>
          <a:ln>
            <a:noFill/>
          </a:ln>
        </p:spPr>
      </p:pic>
      <p:pic>
        <p:nvPicPr>
          <p:cNvPr id="1269" name="Google Shape;1269;g2971542c58f_0_514"/>
          <p:cNvPicPr preferRelativeResize="0"/>
          <p:nvPr/>
        </p:nvPicPr>
        <p:blipFill rotWithShape="1">
          <a:blip r:embed="rId67">
            <a:alphaModFix/>
          </a:blip>
          <a:srcRect/>
          <a:stretch/>
        </p:blipFill>
        <p:spPr>
          <a:xfrm>
            <a:off x="4818425" y="5766200"/>
            <a:ext cx="414725" cy="414725"/>
          </a:xfrm>
          <a:prstGeom prst="rect">
            <a:avLst/>
          </a:prstGeom>
          <a:noFill/>
          <a:ln>
            <a:noFill/>
          </a:ln>
        </p:spPr>
      </p:pic>
      <p:pic>
        <p:nvPicPr>
          <p:cNvPr id="1270" name="Google Shape;1270;g2971542c58f_0_514"/>
          <p:cNvPicPr preferRelativeResize="0"/>
          <p:nvPr/>
        </p:nvPicPr>
        <p:blipFill rotWithShape="1">
          <a:blip r:embed="rId68">
            <a:alphaModFix/>
          </a:blip>
          <a:srcRect t="12967"/>
          <a:stretch/>
        </p:blipFill>
        <p:spPr>
          <a:xfrm>
            <a:off x="9709325" y="4903800"/>
            <a:ext cx="961300" cy="557775"/>
          </a:xfrm>
          <a:prstGeom prst="rect">
            <a:avLst/>
          </a:prstGeom>
          <a:noFill/>
          <a:ln>
            <a:noFill/>
          </a:ln>
        </p:spPr>
      </p:pic>
      <p:pic>
        <p:nvPicPr>
          <p:cNvPr id="1271" name="Google Shape;1271;g2971542c58f_0_514"/>
          <p:cNvPicPr preferRelativeResize="0"/>
          <p:nvPr/>
        </p:nvPicPr>
        <p:blipFill rotWithShape="1">
          <a:blip r:embed="rId69">
            <a:alphaModFix/>
          </a:blip>
          <a:srcRect/>
          <a:stretch/>
        </p:blipFill>
        <p:spPr>
          <a:xfrm>
            <a:off x="243738" y="582986"/>
            <a:ext cx="1881300" cy="465564"/>
          </a:xfrm>
          <a:prstGeom prst="rect">
            <a:avLst/>
          </a:prstGeom>
          <a:noFill/>
          <a:ln>
            <a:noFill/>
          </a:ln>
        </p:spPr>
      </p:pic>
      <p:pic>
        <p:nvPicPr>
          <p:cNvPr id="1272" name="Google Shape;1272;g2971542c58f_0_514"/>
          <p:cNvPicPr preferRelativeResize="0"/>
          <p:nvPr/>
        </p:nvPicPr>
        <p:blipFill rotWithShape="1">
          <a:blip r:embed="rId70">
            <a:alphaModFix/>
          </a:blip>
          <a:srcRect/>
          <a:stretch/>
        </p:blipFill>
        <p:spPr>
          <a:xfrm>
            <a:off x="6786237" y="1318100"/>
            <a:ext cx="1135550" cy="273674"/>
          </a:xfrm>
          <a:prstGeom prst="rect">
            <a:avLst/>
          </a:prstGeom>
          <a:noFill/>
          <a:ln>
            <a:noFill/>
          </a:ln>
        </p:spPr>
      </p:pic>
      <p:pic>
        <p:nvPicPr>
          <p:cNvPr id="1273" name="Google Shape;1273;g2971542c58f_0_514"/>
          <p:cNvPicPr preferRelativeResize="0"/>
          <p:nvPr/>
        </p:nvPicPr>
        <p:blipFill rotWithShape="1">
          <a:blip r:embed="rId71">
            <a:alphaModFix/>
          </a:blip>
          <a:srcRect/>
          <a:stretch/>
        </p:blipFill>
        <p:spPr>
          <a:xfrm>
            <a:off x="7620675" y="1818926"/>
            <a:ext cx="1454100" cy="322786"/>
          </a:xfrm>
          <a:prstGeom prst="rect">
            <a:avLst/>
          </a:prstGeom>
          <a:noFill/>
          <a:ln>
            <a:noFill/>
          </a:ln>
        </p:spPr>
      </p:pic>
      <p:pic>
        <p:nvPicPr>
          <p:cNvPr id="1274" name="Google Shape;1274;g2971542c58f_0_514"/>
          <p:cNvPicPr preferRelativeResize="0"/>
          <p:nvPr/>
        </p:nvPicPr>
        <p:blipFill rotWithShape="1">
          <a:blip r:embed="rId72">
            <a:alphaModFix/>
          </a:blip>
          <a:srcRect/>
          <a:stretch/>
        </p:blipFill>
        <p:spPr>
          <a:xfrm>
            <a:off x="6992512" y="1648709"/>
            <a:ext cx="606876" cy="606858"/>
          </a:xfrm>
          <a:prstGeom prst="rect">
            <a:avLst/>
          </a:prstGeom>
          <a:noFill/>
          <a:ln>
            <a:noFill/>
          </a:ln>
        </p:spPr>
      </p:pic>
      <p:pic>
        <p:nvPicPr>
          <p:cNvPr id="1275" name="Google Shape;1275;g2971542c58f_0_514"/>
          <p:cNvPicPr preferRelativeResize="0"/>
          <p:nvPr/>
        </p:nvPicPr>
        <p:blipFill rotWithShape="1">
          <a:blip r:embed="rId73">
            <a:alphaModFix/>
          </a:blip>
          <a:srcRect/>
          <a:stretch/>
        </p:blipFill>
        <p:spPr>
          <a:xfrm>
            <a:off x="8932836" y="2330011"/>
            <a:ext cx="673549" cy="673549"/>
          </a:xfrm>
          <a:prstGeom prst="rect">
            <a:avLst/>
          </a:prstGeom>
          <a:noFill/>
          <a:ln w="25400" cap="flat" cmpd="sng">
            <a:solidFill>
              <a:schemeClr val="lt1"/>
            </a:solidFill>
            <a:prstDash val="solid"/>
            <a:round/>
            <a:headEnd type="none" w="sm" len="sm"/>
            <a:tailEnd type="none" w="sm" len="sm"/>
          </a:ln>
        </p:spPr>
      </p:pic>
      <p:pic>
        <p:nvPicPr>
          <p:cNvPr id="1276" name="Google Shape;1276;g2971542c58f_0_514"/>
          <p:cNvPicPr preferRelativeResize="0"/>
          <p:nvPr/>
        </p:nvPicPr>
        <p:blipFill rotWithShape="1">
          <a:blip r:embed="rId74">
            <a:alphaModFix/>
          </a:blip>
          <a:srcRect/>
          <a:stretch/>
        </p:blipFill>
        <p:spPr>
          <a:xfrm>
            <a:off x="4689588" y="2571754"/>
            <a:ext cx="896224" cy="401308"/>
          </a:xfrm>
          <a:prstGeom prst="rect">
            <a:avLst/>
          </a:prstGeom>
          <a:noFill/>
          <a:ln>
            <a:noFill/>
          </a:ln>
        </p:spPr>
      </p:pic>
      <p:pic>
        <p:nvPicPr>
          <p:cNvPr id="1277" name="Google Shape;1277;g2971542c58f_0_514"/>
          <p:cNvPicPr preferRelativeResize="0"/>
          <p:nvPr/>
        </p:nvPicPr>
        <p:blipFill rotWithShape="1">
          <a:blip r:embed="rId75">
            <a:alphaModFix/>
          </a:blip>
          <a:srcRect/>
          <a:stretch/>
        </p:blipFill>
        <p:spPr>
          <a:xfrm>
            <a:off x="4066711" y="349789"/>
            <a:ext cx="2118155" cy="201175"/>
          </a:xfrm>
          <a:prstGeom prst="rect">
            <a:avLst/>
          </a:prstGeom>
          <a:noFill/>
          <a:ln w="25400" cap="flat" cmpd="sng">
            <a:solidFill>
              <a:schemeClr val="lt1"/>
            </a:solidFill>
            <a:prstDash val="solid"/>
            <a:round/>
            <a:headEnd type="none" w="sm" len="sm"/>
            <a:tailEnd type="none" w="sm" len="sm"/>
          </a:ln>
        </p:spPr>
      </p:pic>
      <p:pic>
        <p:nvPicPr>
          <p:cNvPr id="1278" name="Google Shape;1278;g2971542c58f_0_514"/>
          <p:cNvPicPr preferRelativeResize="0"/>
          <p:nvPr/>
        </p:nvPicPr>
        <p:blipFill rotWithShape="1">
          <a:blip r:embed="rId76">
            <a:alphaModFix/>
          </a:blip>
          <a:srcRect/>
          <a:stretch/>
        </p:blipFill>
        <p:spPr>
          <a:xfrm>
            <a:off x="1222725" y="4294232"/>
            <a:ext cx="1259474" cy="221369"/>
          </a:xfrm>
          <a:prstGeom prst="rect">
            <a:avLst/>
          </a:prstGeom>
          <a:noFill/>
          <a:ln>
            <a:noFill/>
          </a:ln>
        </p:spPr>
      </p:pic>
      <p:pic>
        <p:nvPicPr>
          <p:cNvPr id="1279" name="Google Shape;1279;g2971542c58f_0_514"/>
          <p:cNvPicPr preferRelativeResize="0"/>
          <p:nvPr/>
        </p:nvPicPr>
        <p:blipFill rotWithShape="1">
          <a:blip r:embed="rId77">
            <a:alphaModFix/>
          </a:blip>
          <a:srcRect/>
          <a:stretch/>
        </p:blipFill>
        <p:spPr>
          <a:xfrm>
            <a:off x="338900" y="4281391"/>
            <a:ext cx="896224" cy="243634"/>
          </a:xfrm>
          <a:prstGeom prst="rect">
            <a:avLst/>
          </a:prstGeom>
          <a:noFill/>
          <a:ln>
            <a:noFill/>
          </a:ln>
        </p:spPr>
      </p:pic>
      <p:pic>
        <p:nvPicPr>
          <p:cNvPr id="1280" name="Google Shape;1280;g2971542c58f_0_514"/>
          <p:cNvPicPr preferRelativeResize="0"/>
          <p:nvPr/>
        </p:nvPicPr>
        <p:blipFill rotWithShape="1">
          <a:blip r:embed="rId78">
            <a:alphaModFix/>
          </a:blip>
          <a:srcRect/>
          <a:stretch/>
        </p:blipFill>
        <p:spPr>
          <a:xfrm>
            <a:off x="8196274" y="5170375"/>
            <a:ext cx="955975" cy="478001"/>
          </a:xfrm>
          <a:prstGeom prst="rect">
            <a:avLst/>
          </a:prstGeom>
          <a:noFill/>
          <a:ln w="25400" cap="flat" cmpd="sng">
            <a:solidFill>
              <a:schemeClr val="lt1"/>
            </a:solidFill>
            <a:prstDash val="solid"/>
            <a:round/>
            <a:headEnd type="none" w="sm" len="sm"/>
            <a:tailEnd type="none" w="sm" len="sm"/>
          </a:ln>
        </p:spPr>
      </p:pic>
      <p:pic>
        <p:nvPicPr>
          <p:cNvPr id="1281" name="Google Shape;1281;g2971542c58f_0_514"/>
          <p:cNvPicPr preferRelativeResize="0"/>
          <p:nvPr/>
        </p:nvPicPr>
        <p:blipFill rotWithShape="1">
          <a:blip r:embed="rId79">
            <a:alphaModFix/>
          </a:blip>
          <a:srcRect/>
          <a:stretch/>
        </p:blipFill>
        <p:spPr>
          <a:xfrm>
            <a:off x="2600213" y="1282872"/>
            <a:ext cx="1106325" cy="282529"/>
          </a:xfrm>
          <a:prstGeom prst="rect">
            <a:avLst/>
          </a:prstGeom>
          <a:noFill/>
          <a:ln>
            <a:noFill/>
          </a:ln>
        </p:spPr>
      </p:pic>
      <p:pic>
        <p:nvPicPr>
          <p:cNvPr id="1282" name="Google Shape;1282;g2971542c58f_0_514"/>
          <p:cNvPicPr preferRelativeResize="0"/>
          <p:nvPr/>
        </p:nvPicPr>
        <p:blipFill rotWithShape="1">
          <a:blip r:embed="rId80">
            <a:alphaModFix/>
          </a:blip>
          <a:srcRect/>
          <a:stretch/>
        </p:blipFill>
        <p:spPr>
          <a:xfrm>
            <a:off x="8016263" y="1254826"/>
            <a:ext cx="1015126" cy="377886"/>
          </a:xfrm>
          <a:prstGeom prst="rect">
            <a:avLst/>
          </a:prstGeom>
          <a:noFill/>
          <a:ln>
            <a:noFill/>
          </a:ln>
        </p:spPr>
      </p:pic>
      <p:pic>
        <p:nvPicPr>
          <p:cNvPr id="1283" name="Google Shape;1283;g2971542c58f_0_514"/>
          <p:cNvPicPr preferRelativeResize="0"/>
          <p:nvPr/>
        </p:nvPicPr>
        <p:blipFill rotWithShape="1">
          <a:blip r:embed="rId81">
            <a:alphaModFix/>
          </a:blip>
          <a:srcRect/>
          <a:stretch/>
        </p:blipFill>
        <p:spPr>
          <a:xfrm>
            <a:off x="318800" y="4980380"/>
            <a:ext cx="857200" cy="228949"/>
          </a:xfrm>
          <a:prstGeom prst="rect">
            <a:avLst/>
          </a:prstGeom>
          <a:noFill/>
          <a:ln>
            <a:noFill/>
          </a:ln>
        </p:spPr>
      </p:pic>
      <p:pic>
        <p:nvPicPr>
          <p:cNvPr id="1284" name="Google Shape;1284;g2971542c58f_0_514"/>
          <p:cNvPicPr preferRelativeResize="0"/>
          <p:nvPr/>
        </p:nvPicPr>
        <p:blipFill rotWithShape="1">
          <a:blip r:embed="rId82">
            <a:alphaModFix/>
          </a:blip>
          <a:srcRect/>
          <a:stretch/>
        </p:blipFill>
        <p:spPr>
          <a:xfrm>
            <a:off x="4160032" y="719390"/>
            <a:ext cx="936150" cy="343398"/>
          </a:xfrm>
          <a:prstGeom prst="rect">
            <a:avLst/>
          </a:prstGeom>
          <a:noFill/>
          <a:ln>
            <a:noFill/>
          </a:ln>
        </p:spPr>
      </p:pic>
      <p:pic>
        <p:nvPicPr>
          <p:cNvPr id="1285" name="Google Shape;1285;g2971542c58f_0_514"/>
          <p:cNvPicPr preferRelativeResize="0"/>
          <p:nvPr/>
        </p:nvPicPr>
        <p:blipFill rotWithShape="1">
          <a:blip r:embed="rId83">
            <a:alphaModFix/>
          </a:blip>
          <a:srcRect/>
          <a:stretch/>
        </p:blipFill>
        <p:spPr>
          <a:xfrm>
            <a:off x="10926950" y="860375"/>
            <a:ext cx="896224" cy="481726"/>
          </a:xfrm>
          <a:prstGeom prst="rect">
            <a:avLst/>
          </a:prstGeom>
          <a:noFill/>
          <a:ln>
            <a:noFill/>
          </a:ln>
        </p:spPr>
      </p:pic>
      <p:pic>
        <p:nvPicPr>
          <p:cNvPr id="1286" name="Google Shape;1286;g2971542c58f_0_514"/>
          <p:cNvPicPr preferRelativeResize="0"/>
          <p:nvPr/>
        </p:nvPicPr>
        <p:blipFill rotWithShape="1">
          <a:blip r:embed="rId84">
            <a:alphaModFix/>
          </a:blip>
          <a:srcRect/>
          <a:stretch/>
        </p:blipFill>
        <p:spPr>
          <a:xfrm>
            <a:off x="9314888" y="1120280"/>
            <a:ext cx="857200" cy="459541"/>
          </a:xfrm>
          <a:prstGeom prst="rect">
            <a:avLst/>
          </a:prstGeom>
          <a:noFill/>
          <a:ln>
            <a:noFill/>
          </a:ln>
        </p:spPr>
      </p:pic>
      <p:pic>
        <p:nvPicPr>
          <p:cNvPr id="1287" name="Google Shape;1287;g2971542c58f_0_514"/>
          <p:cNvPicPr preferRelativeResize="0"/>
          <p:nvPr/>
        </p:nvPicPr>
        <p:blipFill rotWithShape="1">
          <a:blip r:embed="rId85">
            <a:alphaModFix/>
          </a:blip>
          <a:srcRect/>
          <a:stretch/>
        </p:blipFill>
        <p:spPr>
          <a:xfrm>
            <a:off x="5751924" y="1647314"/>
            <a:ext cx="936132" cy="401775"/>
          </a:xfrm>
          <a:prstGeom prst="rect">
            <a:avLst/>
          </a:prstGeom>
          <a:noFill/>
          <a:ln>
            <a:noFill/>
          </a:ln>
        </p:spPr>
      </p:pic>
      <p:pic>
        <p:nvPicPr>
          <p:cNvPr id="1288" name="Google Shape;1288;g2971542c58f_0_514"/>
          <p:cNvPicPr preferRelativeResize="0"/>
          <p:nvPr/>
        </p:nvPicPr>
        <p:blipFill rotWithShape="1">
          <a:blip r:embed="rId86">
            <a:alphaModFix/>
          </a:blip>
          <a:srcRect/>
          <a:stretch/>
        </p:blipFill>
        <p:spPr>
          <a:xfrm>
            <a:off x="9453363" y="2313663"/>
            <a:ext cx="1041300" cy="680827"/>
          </a:xfrm>
          <a:prstGeom prst="rect">
            <a:avLst/>
          </a:prstGeom>
          <a:noFill/>
          <a:ln w="25400" cap="flat" cmpd="sng">
            <a:solidFill>
              <a:schemeClr val="lt1"/>
            </a:solidFill>
            <a:prstDash val="solid"/>
            <a:round/>
            <a:headEnd type="none" w="sm" len="sm"/>
            <a:tailEnd type="none" w="sm" len="sm"/>
          </a:ln>
        </p:spPr>
      </p:pic>
      <p:pic>
        <p:nvPicPr>
          <p:cNvPr id="1289" name="Google Shape;1289;g2971542c58f_0_514"/>
          <p:cNvPicPr preferRelativeResize="0"/>
          <p:nvPr/>
        </p:nvPicPr>
        <p:blipFill rotWithShape="1">
          <a:blip r:embed="rId87">
            <a:alphaModFix/>
          </a:blip>
          <a:srcRect/>
          <a:stretch/>
        </p:blipFill>
        <p:spPr>
          <a:xfrm>
            <a:off x="10260700" y="2348875"/>
            <a:ext cx="634100" cy="634100"/>
          </a:xfrm>
          <a:prstGeom prst="rect">
            <a:avLst/>
          </a:prstGeom>
          <a:noFill/>
          <a:ln w="25400" cap="flat" cmpd="sng">
            <a:solidFill>
              <a:schemeClr val="lt1"/>
            </a:solidFill>
            <a:prstDash val="solid"/>
            <a:round/>
            <a:headEnd type="none" w="sm" len="sm"/>
            <a:tailEnd type="none" w="sm" len="sm"/>
          </a:ln>
        </p:spPr>
      </p:pic>
      <p:pic>
        <p:nvPicPr>
          <p:cNvPr id="1290" name="Google Shape;1290;g2971542c58f_0_514"/>
          <p:cNvPicPr preferRelativeResize="0"/>
          <p:nvPr/>
        </p:nvPicPr>
        <p:blipFill rotWithShape="1">
          <a:blip r:embed="rId88">
            <a:alphaModFix/>
          </a:blip>
          <a:srcRect/>
          <a:stretch/>
        </p:blipFill>
        <p:spPr>
          <a:xfrm>
            <a:off x="1577225" y="1050950"/>
            <a:ext cx="826250" cy="579619"/>
          </a:xfrm>
          <a:prstGeom prst="rect">
            <a:avLst/>
          </a:prstGeom>
          <a:noFill/>
          <a:ln w="25400" cap="flat" cmpd="sng">
            <a:solidFill>
              <a:schemeClr val="lt1"/>
            </a:solidFill>
            <a:prstDash val="solid"/>
            <a:round/>
            <a:headEnd type="none" w="sm" len="sm"/>
            <a:tailEnd type="none" w="sm" len="sm"/>
          </a:ln>
        </p:spPr>
      </p:pic>
      <p:pic>
        <p:nvPicPr>
          <p:cNvPr id="1291" name="Google Shape;1291;g2971542c58f_0_514"/>
          <p:cNvPicPr preferRelativeResize="0"/>
          <p:nvPr/>
        </p:nvPicPr>
        <p:blipFill rotWithShape="1">
          <a:blip r:embed="rId89">
            <a:alphaModFix/>
          </a:blip>
          <a:srcRect/>
          <a:stretch/>
        </p:blipFill>
        <p:spPr>
          <a:xfrm>
            <a:off x="1017600" y="2646425"/>
            <a:ext cx="961300" cy="287576"/>
          </a:xfrm>
          <a:prstGeom prst="rect">
            <a:avLst/>
          </a:prstGeom>
          <a:noFill/>
          <a:ln w="25400" cap="flat" cmpd="sng">
            <a:solidFill>
              <a:schemeClr val="lt1"/>
            </a:solidFill>
            <a:prstDash val="solid"/>
            <a:round/>
            <a:headEnd type="none" w="sm" len="sm"/>
            <a:tailEnd type="none" w="sm" len="sm"/>
          </a:ln>
        </p:spPr>
      </p:pic>
      <p:pic>
        <p:nvPicPr>
          <p:cNvPr id="1292" name="Google Shape;1292;g2971542c58f_0_514"/>
          <p:cNvPicPr preferRelativeResize="0"/>
          <p:nvPr/>
        </p:nvPicPr>
        <p:blipFill rotWithShape="1">
          <a:blip r:embed="rId90">
            <a:alphaModFix/>
          </a:blip>
          <a:srcRect/>
          <a:stretch/>
        </p:blipFill>
        <p:spPr>
          <a:xfrm>
            <a:off x="7719713" y="2327933"/>
            <a:ext cx="703900" cy="703900"/>
          </a:xfrm>
          <a:prstGeom prst="rect">
            <a:avLst/>
          </a:prstGeom>
          <a:noFill/>
          <a:ln w="25400" cap="flat" cmpd="sng">
            <a:solidFill>
              <a:schemeClr val="lt1"/>
            </a:solidFill>
            <a:prstDash val="solid"/>
            <a:round/>
            <a:headEnd type="none" w="sm" len="sm"/>
            <a:tailEnd type="none" w="sm" len="sm"/>
          </a:ln>
        </p:spPr>
      </p:pic>
      <p:pic>
        <p:nvPicPr>
          <p:cNvPr id="1293" name="Google Shape;1293;g2971542c58f_0_514"/>
          <p:cNvPicPr preferRelativeResize="0"/>
          <p:nvPr/>
        </p:nvPicPr>
        <p:blipFill rotWithShape="1">
          <a:blip r:embed="rId91">
            <a:alphaModFix/>
          </a:blip>
          <a:srcRect/>
          <a:stretch/>
        </p:blipFill>
        <p:spPr>
          <a:xfrm>
            <a:off x="10819477" y="2268976"/>
            <a:ext cx="1202450" cy="506104"/>
          </a:xfrm>
          <a:prstGeom prst="rect">
            <a:avLst/>
          </a:prstGeom>
          <a:noFill/>
          <a:ln>
            <a:noFill/>
          </a:ln>
        </p:spPr>
      </p:pic>
      <p:pic>
        <p:nvPicPr>
          <p:cNvPr id="1294" name="Google Shape;1294;g2971542c58f_0_514"/>
          <p:cNvPicPr preferRelativeResize="0"/>
          <p:nvPr/>
        </p:nvPicPr>
        <p:blipFill rotWithShape="1">
          <a:blip r:embed="rId92">
            <a:alphaModFix/>
          </a:blip>
          <a:srcRect/>
          <a:stretch/>
        </p:blipFill>
        <p:spPr>
          <a:xfrm>
            <a:off x="10655624" y="1636156"/>
            <a:ext cx="1041299" cy="211618"/>
          </a:xfrm>
          <a:prstGeom prst="rect">
            <a:avLst/>
          </a:prstGeom>
          <a:noFill/>
          <a:ln w="25400" cap="flat" cmpd="sng">
            <a:solidFill>
              <a:schemeClr val="lt1"/>
            </a:solidFill>
            <a:prstDash val="solid"/>
            <a:round/>
            <a:headEnd type="none" w="sm" len="sm"/>
            <a:tailEnd type="none" w="sm" len="sm"/>
          </a:ln>
        </p:spPr>
      </p:pic>
      <p:pic>
        <p:nvPicPr>
          <p:cNvPr id="1295" name="Google Shape;1295;g2971542c58f_0_514"/>
          <p:cNvPicPr preferRelativeResize="0"/>
          <p:nvPr/>
        </p:nvPicPr>
        <p:blipFill rotWithShape="1">
          <a:blip r:embed="rId93">
            <a:alphaModFix/>
          </a:blip>
          <a:srcRect/>
          <a:stretch/>
        </p:blipFill>
        <p:spPr>
          <a:xfrm>
            <a:off x="5842075" y="770318"/>
            <a:ext cx="783800" cy="224956"/>
          </a:xfrm>
          <a:prstGeom prst="rect">
            <a:avLst/>
          </a:prstGeom>
          <a:noFill/>
          <a:ln>
            <a:noFill/>
          </a:ln>
        </p:spPr>
      </p:pic>
      <p:pic>
        <p:nvPicPr>
          <p:cNvPr id="1296" name="Google Shape;1296;g2971542c58f_0_514"/>
          <p:cNvPicPr preferRelativeResize="0"/>
          <p:nvPr/>
        </p:nvPicPr>
        <p:blipFill rotWithShape="1">
          <a:blip r:embed="rId94">
            <a:alphaModFix/>
          </a:blip>
          <a:srcRect/>
          <a:stretch/>
        </p:blipFill>
        <p:spPr>
          <a:xfrm>
            <a:off x="277975" y="2010544"/>
            <a:ext cx="606855" cy="609255"/>
          </a:xfrm>
          <a:prstGeom prst="rect">
            <a:avLst/>
          </a:prstGeom>
          <a:noFill/>
          <a:ln w="25400" cap="flat" cmpd="sng">
            <a:solidFill>
              <a:schemeClr val="lt1"/>
            </a:solidFill>
            <a:prstDash val="solid"/>
            <a:round/>
            <a:headEnd type="none" w="sm" len="sm"/>
            <a:tailEnd type="none" w="sm" len="sm"/>
          </a:ln>
        </p:spPr>
      </p:pic>
      <p:pic>
        <p:nvPicPr>
          <p:cNvPr id="1297" name="Google Shape;1297;g2971542c58f_0_514"/>
          <p:cNvPicPr preferRelativeResize="0"/>
          <p:nvPr/>
        </p:nvPicPr>
        <p:blipFill rotWithShape="1">
          <a:blip r:embed="rId95">
            <a:alphaModFix/>
          </a:blip>
          <a:srcRect/>
          <a:stretch/>
        </p:blipFill>
        <p:spPr>
          <a:xfrm>
            <a:off x="3002936" y="2231547"/>
            <a:ext cx="1106325" cy="381141"/>
          </a:xfrm>
          <a:prstGeom prst="rect">
            <a:avLst/>
          </a:prstGeom>
          <a:noFill/>
          <a:ln w="25400" cap="flat" cmpd="sng">
            <a:solidFill>
              <a:schemeClr val="lt1"/>
            </a:solidFill>
            <a:prstDash val="solid"/>
            <a:round/>
            <a:headEnd type="none" w="sm" len="sm"/>
            <a:tailEnd type="none" w="sm" len="sm"/>
          </a:ln>
        </p:spPr>
      </p:pic>
      <p:pic>
        <p:nvPicPr>
          <p:cNvPr id="1298" name="Google Shape;1298;g2971542c58f_0_514"/>
          <p:cNvPicPr preferRelativeResize="0"/>
          <p:nvPr/>
        </p:nvPicPr>
        <p:blipFill rotWithShape="1">
          <a:blip r:embed="rId96">
            <a:alphaModFix/>
          </a:blip>
          <a:srcRect/>
          <a:stretch/>
        </p:blipFill>
        <p:spPr>
          <a:xfrm>
            <a:off x="6820499" y="5699363"/>
            <a:ext cx="414725" cy="414725"/>
          </a:xfrm>
          <a:prstGeom prst="rect">
            <a:avLst/>
          </a:prstGeom>
          <a:noFill/>
          <a:ln w="25400" cap="flat" cmpd="sng">
            <a:solidFill>
              <a:schemeClr val="lt1"/>
            </a:solidFill>
            <a:prstDash val="solid"/>
            <a:round/>
            <a:headEnd type="none" w="sm" len="sm"/>
            <a:tailEnd type="none" w="sm" len="sm"/>
          </a:ln>
        </p:spPr>
      </p:pic>
      <p:pic>
        <p:nvPicPr>
          <p:cNvPr id="1299" name="Google Shape;1299;g2971542c58f_0_514"/>
          <p:cNvPicPr preferRelativeResize="0"/>
          <p:nvPr/>
        </p:nvPicPr>
        <p:blipFill rotWithShape="1">
          <a:blip r:embed="rId97">
            <a:alphaModFix/>
          </a:blip>
          <a:srcRect l="5232" t="19195" r="6075" b="12660"/>
          <a:stretch/>
        </p:blipFill>
        <p:spPr>
          <a:xfrm>
            <a:off x="9368649" y="4173805"/>
            <a:ext cx="1729099" cy="388521"/>
          </a:xfrm>
          <a:prstGeom prst="rect">
            <a:avLst/>
          </a:prstGeom>
          <a:noFill/>
          <a:ln>
            <a:noFill/>
          </a:ln>
        </p:spPr>
      </p:pic>
      <p:pic>
        <p:nvPicPr>
          <p:cNvPr id="1300" name="Google Shape;1300;g2971542c58f_0_514"/>
          <p:cNvPicPr preferRelativeResize="0"/>
          <p:nvPr/>
        </p:nvPicPr>
        <p:blipFill rotWithShape="1">
          <a:blip r:embed="rId98">
            <a:alphaModFix/>
          </a:blip>
          <a:srcRect l="3430" t="2182" r="2575" b="3326"/>
          <a:stretch/>
        </p:blipFill>
        <p:spPr>
          <a:xfrm>
            <a:off x="8730773" y="4133053"/>
            <a:ext cx="472125" cy="401749"/>
          </a:xfrm>
          <a:prstGeom prst="rect">
            <a:avLst/>
          </a:prstGeom>
          <a:noFill/>
          <a:ln w="25400" cap="flat" cmpd="sng">
            <a:solidFill>
              <a:schemeClr val="lt1"/>
            </a:solidFill>
            <a:prstDash val="solid"/>
            <a:round/>
            <a:headEnd type="none" w="sm" len="sm"/>
            <a:tailEnd type="none" w="sm" len="sm"/>
          </a:ln>
        </p:spPr>
      </p:pic>
      <p:pic>
        <p:nvPicPr>
          <p:cNvPr id="1301" name="Google Shape;1301;g2971542c58f_0_514"/>
          <p:cNvPicPr preferRelativeResize="0"/>
          <p:nvPr/>
        </p:nvPicPr>
        <p:blipFill rotWithShape="1">
          <a:blip r:embed="rId99">
            <a:alphaModFix/>
          </a:blip>
          <a:srcRect/>
          <a:stretch/>
        </p:blipFill>
        <p:spPr>
          <a:xfrm>
            <a:off x="375025" y="2490975"/>
            <a:ext cx="553653" cy="557783"/>
          </a:xfrm>
          <a:prstGeom prst="rect">
            <a:avLst/>
          </a:prstGeom>
          <a:noFill/>
          <a:ln w="25400" cap="flat" cmpd="sng">
            <a:solidFill>
              <a:schemeClr val="lt1"/>
            </a:solidFill>
            <a:prstDash val="solid"/>
            <a:round/>
            <a:headEnd type="none" w="sm" len="sm"/>
            <a:tailEnd type="none" w="sm" len="sm"/>
          </a:ln>
        </p:spPr>
      </p:pic>
      <p:pic>
        <p:nvPicPr>
          <p:cNvPr id="1302" name="Google Shape;1302;g2971542c58f_0_514"/>
          <p:cNvPicPr preferRelativeResize="0"/>
          <p:nvPr/>
        </p:nvPicPr>
        <p:blipFill rotWithShape="1">
          <a:blip r:embed="rId100">
            <a:alphaModFix/>
          </a:blip>
          <a:srcRect/>
          <a:stretch/>
        </p:blipFill>
        <p:spPr>
          <a:xfrm>
            <a:off x="2160875" y="5656773"/>
            <a:ext cx="749424" cy="376352"/>
          </a:xfrm>
          <a:prstGeom prst="rect">
            <a:avLst/>
          </a:prstGeom>
          <a:noFill/>
          <a:ln w="25400" cap="flat" cmpd="sng">
            <a:solidFill>
              <a:schemeClr val="lt1"/>
            </a:solidFill>
            <a:prstDash val="solid"/>
            <a:round/>
            <a:headEnd type="none" w="sm" len="sm"/>
            <a:tailEnd type="none" w="sm" len="sm"/>
          </a:ln>
        </p:spPr>
      </p:pic>
      <p:pic>
        <p:nvPicPr>
          <p:cNvPr id="1303" name="Google Shape;1303;g2971542c58f_0_514"/>
          <p:cNvPicPr preferRelativeResize="0"/>
          <p:nvPr/>
        </p:nvPicPr>
        <p:blipFill rotWithShape="1">
          <a:blip r:embed="rId101">
            <a:alphaModFix/>
          </a:blip>
          <a:srcRect/>
          <a:stretch/>
        </p:blipFill>
        <p:spPr>
          <a:xfrm>
            <a:off x="2040650" y="1957641"/>
            <a:ext cx="749400" cy="550072"/>
          </a:xfrm>
          <a:prstGeom prst="rect">
            <a:avLst/>
          </a:prstGeom>
          <a:noFill/>
          <a:ln>
            <a:noFill/>
          </a:ln>
        </p:spPr>
      </p:pic>
      <p:pic>
        <p:nvPicPr>
          <p:cNvPr id="1304" name="Google Shape;1304;g2971542c58f_0_514"/>
          <p:cNvPicPr preferRelativeResize="0"/>
          <p:nvPr/>
        </p:nvPicPr>
        <p:blipFill rotWithShape="1">
          <a:blip r:embed="rId102">
            <a:alphaModFix/>
          </a:blip>
          <a:srcRect/>
          <a:stretch/>
        </p:blipFill>
        <p:spPr>
          <a:xfrm>
            <a:off x="10913350" y="2319900"/>
            <a:ext cx="1016150" cy="1016150"/>
          </a:xfrm>
          <a:prstGeom prst="rect">
            <a:avLst/>
          </a:prstGeom>
          <a:noFill/>
          <a:ln>
            <a:noFill/>
          </a:ln>
        </p:spPr>
      </p:pic>
      <p:pic>
        <p:nvPicPr>
          <p:cNvPr id="1305" name="Google Shape;1305;g2971542c58f_0_514"/>
          <p:cNvPicPr preferRelativeResize="0"/>
          <p:nvPr/>
        </p:nvPicPr>
        <p:blipFill rotWithShape="1">
          <a:blip r:embed="rId103">
            <a:alphaModFix/>
          </a:blip>
          <a:srcRect/>
          <a:stretch/>
        </p:blipFill>
        <p:spPr>
          <a:xfrm>
            <a:off x="8276226" y="4937977"/>
            <a:ext cx="1404600" cy="246945"/>
          </a:xfrm>
          <a:prstGeom prst="rect">
            <a:avLst/>
          </a:prstGeom>
          <a:noFill/>
          <a:ln>
            <a:noFill/>
          </a:ln>
        </p:spPr>
      </p:pic>
      <p:pic>
        <p:nvPicPr>
          <p:cNvPr id="1306" name="Google Shape;1306;g2971542c58f_0_514"/>
          <p:cNvPicPr preferRelativeResize="0"/>
          <p:nvPr/>
        </p:nvPicPr>
        <p:blipFill rotWithShape="1">
          <a:blip r:embed="rId104">
            <a:alphaModFix/>
          </a:blip>
          <a:srcRect t="40445" b="24285"/>
          <a:stretch/>
        </p:blipFill>
        <p:spPr>
          <a:xfrm>
            <a:off x="8741300" y="292747"/>
            <a:ext cx="1170500" cy="413966"/>
          </a:xfrm>
          <a:prstGeom prst="rect">
            <a:avLst/>
          </a:prstGeom>
          <a:noFill/>
          <a:ln>
            <a:noFill/>
          </a:ln>
        </p:spPr>
      </p:pic>
      <p:pic>
        <p:nvPicPr>
          <p:cNvPr id="1307" name="Google Shape;1307;g2971542c58f_0_514"/>
          <p:cNvPicPr preferRelativeResize="0"/>
          <p:nvPr/>
        </p:nvPicPr>
        <p:blipFill rotWithShape="1">
          <a:blip r:embed="rId105">
            <a:alphaModFix/>
          </a:blip>
          <a:srcRect/>
          <a:stretch/>
        </p:blipFill>
        <p:spPr>
          <a:xfrm>
            <a:off x="6504688" y="332862"/>
            <a:ext cx="760400" cy="380190"/>
          </a:xfrm>
          <a:prstGeom prst="rect">
            <a:avLst/>
          </a:prstGeom>
          <a:noFill/>
          <a:ln>
            <a:noFill/>
          </a:ln>
        </p:spPr>
      </p:pic>
      <p:pic>
        <p:nvPicPr>
          <p:cNvPr id="1308" name="Google Shape;1308;g2971542c58f_0_514"/>
          <p:cNvPicPr preferRelativeResize="0"/>
          <p:nvPr/>
        </p:nvPicPr>
        <p:blipFill rotWithShape="1">
          <a:blip r:embed="rId106">
            <a:alphaModFix/>
          </a:blip>
          <a:srcRect/>
          <a:stretch/>
        </p:blipFill>
        <p:spPr>
          <a:xfrm>
            <a:off x="332074" y="1592810"/>
            <a:ext cx="1592950" cy="377712"/>
          </a:xfrm>
          <a:prstGeom prst="rect">
            <a:avLst/>
          </a:prstGeom>
          <a:noFill/>
          <a:ln>
            <a:noFill/>
          </a:ln>
        </p:spPr>
      </p:pic>
      <p:pic>
        <p:nvPicPr>
          <p:cNvPr id="1309" name="Google Shape;1309;g2971542c58f_0_514"/>
          <p:cNvPicPr preferRelativeResize="0"/>
          <p:nvPr/>
        </p:nvPicPr>
        <p:blipFill rotWithShape="1">
          <a:blip r:embed="rId107">
            <a:alphaModFix/>
          </a:blip>
          <a:srcRect/>
          <a:stretch/>
        </p:blipFill>
        <p:spPr>
          <a:xfrm>
            <a:off x="9471363" y="1959567"/>
            <a:ext cx="1005299" cy="295774"/>
          </a:xfrm>
          <a:prstGeom prst="rect">
            <a:avLst/>
          </a:prstGeom>
          <a:noFill/>
          <a:ln>
            <a:noFill/>
          </a:ln>
        </p:spPr>
      </p:pic>
      <p:pic>
        <p:nvPicPr>
          <p:cNvPr id="1310" name="Google Shape;1310;g2971542c58f_0_514"/>
          <p:cNvPicPr preferRelativeResize="0"/>
          <p:nvPr/>
        </p:nvPicPr>
        <p:blipFill rotWithShape="1">
          <a:blip r:embed="rId108">
            <a:alphaModFix/>
          </a:blip>
          <a:srcRect/>
          <a:stretch/>
        </p:blipFill>
        <p:spPr>
          <a:xfrm>
            <a:off x="7401163" y="227025"/>
            <a:ext cx="1373275" cy="549310"/>
          </a:xfrm>
          <a:prstGeom prst="rect">
            <a:avLst/>
          </a:prstGeom>
          <a:noFill/>
          <a:ln>
            <a:noFill/>
          </a:ln>
        </p:spPr>
      </p:pic>
      <p:pic>
        <p:nvPicPr>
          <p:cNvPr id="1311" name="Google Shape;1311;g2971542c58f_0_514"/>
          <p:cNvPicPr preferRelativeResize="0"/>
          <p:nvPr/>
        </p:nvPicPr>
        <p:blipFill rotWithShape="1">
          <a:blip r:embed="rId109">
            <a:alphaModFix/>
          </a:blip>
          <a:srcRect/>
          <a:stretch/>
        </p:blipFill>
        <p:spPr>
          <a:xfrm>
            <a:off x="176225" y="1037863"/>
            <a:ext cx="1454025" cy="514924"/>
          </a:xfrm>
          <a:prstGeom prst="rect">
            <a:avLst/>
          </a:prstGeom>
          <a:noFill/>
          <a:ln>
            <a:noFill/>
          </a:ln>
        </p:spPr>
      </p:pic>
      <p:pic>
        <p:nvPicPr>
          <p:cNvPr id="1312" name="Google Shape;1312;g2971542c58f_0_514"/>
          <p:cNvPicPr preferRelativeResize="0"/>
          <p:nvPr/>
        </p:nvPicPr>
        <p:blipFill rotWithShape="1">
          <a:blip r:embed="rId110">
            <a:alphaModFix/>
          </a:blip>
          <a:srcRect t="42802" b="42365"/>
          <a:stretch/>
        </p:blipFill>
        <p:spPr>
          <a:xfrm>
            <a:off x="10455600" y="1360388"/>
            <a:ext cx="1319500" cy="195681"/>
          </a:xfrm>
          <a:prstGeom prst="rect">
            <a:avLst/>
          </a:prstGeom>
          <a:noFill/>
          <a:ln>
            <a:noFill/>
          </a:ln>
        </p:spPr>
      </p:pic>
      <p:pic>
        <p:nvPicPr>
          <p:cNvPr id="1313" name="Google Shape;1313;g2971542c58f_0_514"/>
          <p:cNvPicPr preferRelativeResize="0"/>
          <p:nvPr/>
        </p:nvPicPr>
        <p:blipFill rotWithShape="1">
          <a:blip r:embed="rId111">
            <a:alphaModFix/>
          </a:blip>
          <a:srcRect/>
          <a:stretch/>
        </p:blipFill>
        <p:spPr>
          <a:xfrm>
            <a:off x="2642826" y="1722495"/>
            <a:ext cx="703876" cy="351951"/>
          </a:xfrm>
          <a:prstGeom prst="rect">
            <a:avLst/>
          </a:prstGeom>
          <a:noFill/>
          <a:ln>
            <a:noFill/>
          </a:ln>
        </p:spPr>
      </p:pic>
      <p:pic>
        <p:nvPicPr>
          <p:cNvPr id="1314" name="Google Shape;1314;g2971542c58f_0_514"/>
          <p:cNvPicPr preferRelativeResize="0"/>
          <p:nvPr/>
        </p:nvPicPr>
        <p:blipFill rotWithShape="1">
          <a:blip r:embed="rId112">
            <a:alphaModFix/>
          </a:blip>
          <a:srcRect/>
          <a:stretch/>
        </p:blipFill>
        <p:spPr>
          <a:xfrm>
            <a:off x="5104688" y="1993725"/>
            <a:ext cx="516649" cy="516649"/>
          </a:xfrm>
          <a:prstGeom prst="rect">
            <a:avLst/>
          </a:prstGeom>
          <a:noFill/>
          <a:ln w="25400" cap="flat" cmpd="sng">
            <a:solidFill>
              <a:schemeClr val="lt1"/>
            </a:solidFill>
            <a:prstDash val="solid"/>
            <a:round/>
            <a:headEnd type="none" w="sm" len="sm"/>
            <a:tailEnd type="none" w="sm" len="sm"/>
          </a:ln>
        </p:spPr>
      </p:pic>
      <p:pic>
        <p:nvPicPr>
          <p:cNvPr id="1315" name="Google Shape;1315;g2971542c58f_0_514"/>
          <p:cNvPicPr preferRelativeResize="0"/>
          <p:nvPr/>
        </p:nvPicPr>
        <p:blipFill rotWithShape="1">
          <a:blip r:embed="rId113">
            <a:alphaModFix/>
          </a:blip>
          <a:srcRect/>
          <a:stretch/>
        </p:blipFill>
        <p:spPr>
          <a:xfrm flipH="1">
            <a:off x="2647954" y="3944471"/>
            <a:ext cx="472125" cy="533042"/>
          </a:xfrm>
          <a:prstGeom prst="rect">
            <a:avLst/>
          </a:prstGeom>
          <a:noFill/>
          <a:ln w="25400" cap="flat" cmpd="sng">
            <a:solidFill>
              <a:schemeClr val="lt1"/>
            </a:solidFill>
            <a:prstDash val="solid"/>
            <a:round/>
            <a:headEnd type="none" w="sm" len="sm"/>
            <a:tailEnd type="none" w="sm" len="sm"/>
          </a:ln>
        </p:spPr>
      </p:pic>
      <p:pic>
        <p:nvPicPr>
          <p:cNvPr id="1316" name="Google Shape;1316;g2971542c58f_0_514"/>
          <p:cNvPicPr preferRelativeResize="0"/>
          <p:nvPr/>
        </p:nvPicPr>
        <p:blipFill rotWithShape="1">
          <a:blip r:embed="rId114">
            <a:alphaModFix/>
          </a:blip>
          <a:srcRect/>
          <a:stretch/>
        </p:blipFill>
        <p:spPr>
          <a:xfrm>
            <a:off x="5858014" y="2171153"/>
            <a:ext cx="1259475" cy="304048"/>
          </a:xfrm>
          <a:prstGeom prst="rect">
            <a:avLst/>
          </a:prstGeom>
          <a:noFill/>
          <a:ln>
            <a:noFill/>
          </a:ln>
        </p:spPr>
      </p:pic>
      <p:sp>
        <p:nvSpPr>
          <p:cNvPr id="1317" name="Google Shape;1317;g2971542c58f_0_514"/>
          <p:cNvSpPr txBox="1"/>
          <p:nvPr/>
        </p:nvSpPr>
        <p:spPr>
          <a:xfrm>
            <a:off x="8016263" y="2037775"/>
            <a:ext cx="1454100" cy="1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HULL SCRUBBER</a:t>
            </a:r>
            <a:endParaRPr sz="1400" b="1" i="0" u="none" strike="noStrike" cap="none">
              <a:solidFill>
                <a:srgbClr val="000000"/>
              </a:solidFill>
              <a:latin typeface="Calibri"/>
              <a:ea typeface="Calibri"/>
              <a:cs typeface="Calibri"/>
              <a:sym typeface="Calibri"/>
            </a:endParaRPr>
          </a:p>
        </p:txBody>
      </p:sp>
      <p:pic>
        <p:nvPicPr>
          <p:cNvPr id="1318" name="Google Shape;1318;g2971542c58f_0_514"/>
          <p:cNvPicPr preferRelativeResize="0"/>
          <p:nvPr/>
        </p:nvPicPr>
        <p:blipFill rotWithShape="1">
          <a:blip r:embed="rId115">
            <a:alphaModFix/>
          </a:blip>
          <a:srcRect l="21271" t="29446" r="21454" b="29160"/>
          <a:stretch/>
        </p:blipFill>
        <p:spPr>
          <a:xfrm>
            <a:off x="7015850" y="2545672"/>
            <a:ext cx="703874" cy="381794"/>
          </a:xfrm>
          <a:prstGeom prst="rect">
            <a:avLst/>
          </a:prstGeom>
          <a:noFill/>
          <a:ln>
            <a:noFill/>
          </a:ln>
        </p:spPr>
      </p:pic>
      <p:pic>
        <p:nvPicPr>
          <p:cNvPr id="1319" name="Google Shape;1319;g2971542c58f_0_514"/>
          <p:cNvPicPr preferRelativeResize="0"/>
          <p:nvPr/>
        </p:nvPicPr>
        <p:blipFill rotWithShape="1">
          <a:blip r:embed="rId116">
            <a:alphaModFix/>
          </a:blip>
          <a:srcRect/>
          <a:stretch/>
        </p:blipFill>
        <p:spPr>
          <a:xfrm>
            <a:off x="10586149" y="1966617"/>
            <a:ext cx="1215950" cy="256257"/>
          </a:xfrm>
          <a:prstGeom prst="rect">
            <a:avLst/>
          </a:prstGeom>
          <a:noFill/>
          <a:ln>
            <a:noFill/>
          </a:ln>
        </p:spPr>
      </p:pic>
      <p:pic>
        <p:nvPicPr>
          <p:cNvPr id="1320" name="Google Shape;1320;g2971542c58f_0_514"/>
          <p:cNvPicPr preferRelativeResize="0"/>
          <p:nvPr/>
        </p:nvPicPr>
        <p:blipFill rotWithShape="1">
          <a:blip r:embed="rId117">
            <a:alphaModFix/>
          </a:blip>
          <a:srcRect/>
          <a:stretch/>
        </p:blipFill>
        <p:spPr>
          <a:xfrm>
            <a:off x="4988624" y="1554693"/>
            <a:ext cx="573800" cy="378483"/>
          </a:xfrm>
          <a:prstGeom prst="rect">
            <a:avLst/>
          </a:prstGeom>
          <a:noFill/>
          <a:ln>
            <a:noFill/>
          </a:ln>
        </p:spPr>
      </p:pic>
      <p:pic>
        <p:nvPicPr>
          <p:cNvPr id="1321" name="Google Shape;1321;g2971542c58f_0_514"/>
          <p:cNvPicPr preferRelativeResize="0"/>
          <p:nvPr/>
        </p:nvPicPr>
        <p:blipFill rotWithShape="1">
          <a:blip r:embed="rId118">
            <a:alphaModFix/>
          </a:blip>
          <a:srcRect/>
          <a:stretch/>
        </p:blipFill>
        <p:spPr>
          <a:xfrm>
            <a:off x="11372675" y="3598245"/>
            <a:ext cx="356401" cy="399283"/>
          </a:xfrm>
          <a:prstGeom prst="rect">
            <a:avLst/>
          </a:prstGeom>
          <a:noFill/>
          <a:ln>
            <a:noFill/>
          </a:ln>
        </p:spPr>
      </p:pic>
      <p:pic>
        <p:nvPicPr>
          <p:cNvPr id="1322" name="Google Shape;1322;g2971542c58f_0_514"/>
          <p:cNvPicPr preferRelativeResize="0"/>
          <p:nvPr/>
        </p:nvPicPr>
        <p:blipFill rotWithShape="1">
          <a:blip r:embed="rId119">
            <a:alphaModFix/>
          </a:blip>
          <a:srcRect/>
          <a:stretch/>
        </p:blipFill>
        <p:spPr>
          <a:xfrm>
            <a:off x="3666404" y="794783"/>
            <a:ext cx="472124" cy="659149"/>
          </a:xfrm>
          <a:prstGeom prst="rect">
            <a:avLst/>
          </a:prstGeom>
          <a:noFill/>
          <a:ln>
            <a:noFill/>
          </a:ln>
        </p:spPr>
      </p:pic>
      <p:pic>
        <p:nvPicPr>
          <p:cNvPr id="1323" name="Google Shape;1323;g2971542c58f_0_514"/>
          <p:cNvPicPr preferRelativeResize="0"/>
          <p:nvPr/>
        </p:nvPicPr>
        <p:blipFill rotWithShape="1">
          <a:blip r:embed="rId120">
            <a:alphaModFix/>
          </a:blip>
          <a:srcRect/>
          <a:stretch/>
        </p:blipFill>
        <p:spPr>
          <a:xfrm>
            <a:off x="4246530" y="1171809"/>
            <a:ext cx="634098" cy="416947"/>
          </a:xfrm>
          <a:prstGeom prst="rect">
            <a:avLst/>
          </a:prstGeom>
          <a:noFill/>
          <a:ln>
            <a:noFill/>
          </a:ln>
        </p:spPr>
      </p:pic>
      <p:pic>
        <p:nvPicPr>
          <p:cNvPr id="1324" name="Google Shape;1324;g2971542c58f_0_514"/>
          <p:cNvPicPr preferRelativeResize="0"/>
          <p:nvPr/>
        </p:nvPicPr>
        <p:blipFill rotWithShape="1">
          <a:blip r:embed="rId121">
            <a:alphaModFix/>
          </a:blip>
          <a:srcRect/>
          <a:stretch/>
        </p:blipFill>
        <p:spPr>
          <a:xfrm>
            <a:off x="3514175" y="3271561"/>
            <a:ext cx="4810804" cy="1046415"/>
          </a:xfrm>
          <a:prstGeom prst="rect">
            <a:avLst/>
          </a:prstGeom>
          <a:noFill/>
          <a:ln>
            <a:noFill/>
          </a:ln>
        </p:spPr>
      </p:pic>
      <p:pic>
        <p:nvPicPr>
          <p:cNvPr id="1325" name="Google Shape;1325;g2971542c58f_0_514"/>
          <p:cNvPicPr preferRelativeResize="0"/>
          <p:nvPr/>
        </p:nvPicPr>
        <p:blipFill rotWithShape="1">
          <a:blip r:embed="rId122">
            <a:alphaModFix/>
          </a:blip>
          <a:srcRect/>
          <a:stretch/>
        </p:blipFill>
        <p:spPr>
          <a:xfrm rot="10800000" flipH="1">
            <a:off x="3869475" y="4328750"/>
            <a:ext cx="4349801" cy="42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0"/>
        <p:cNvGrpSpPr/>
        <p:nvPr/>
      </p:nvGrpSpPr>
      <p:grpSpPr>
        <a:xfrm>
          <a:off x="0" y="0"/>
          <a:ext cx="0" cy="0"/>
          <a:chOff x="0" y="0"/>
          <a:chExt cx="0" cy="0"/>
        </a:xfrm>
      </p:grpSpPr>
      <p:sp>
        <p:nvSpPr>
          <p:cNvPr id="1331" name="Google Shape;1331;g28cbf98a543_0_668"/>
          <p:cNvSpPr/>
          <p:nvPr/>
        </p:nvSpPr>
        <p:spPr>
          <a:xfrm>
            <a:off x="672700" y="2021625"/>
            <a:ext cx="1759200" cy="1747200"/>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pic>
        <p:nvPicPr>
          <p:cNvPr id="1332" name="Google Shape;1332;g28cbf98a543_0_668" descr="https://static1.squarespace.com/static/5981f2619f7456255f42a2d6/t/59825b9aff7c50871d51dfda/1501718151531/?format=750w"/>
          <p:cNvPicPr preferRelativeResize="0"/>
          <p:nvPr/>
        </p:nvPicPr>
        <p:blipFill rotWithShape="1">
          <a:blip r:embed="rId4">
            <a:alphaModFix/>
          </a:blip>
          <a:srcRect/>
          <a:stretch/>
        </p:blipFill>
        <p:spPr>
          <a:xfrm>
            <a:off x="15867016" y="11305327"/>
            <a:ext cx="1006459" cy="600630"/>
          </a:xfrm>
          <a:prstGeom prst="rect">
            <a:avLst/>
          </a:prstGeom>
          <a:noFill/>
          <a:ln>
            <a:noFill/>
          </a:ln>
        </p:spPr>
      </p:pic>
      <p:sp>
        <p:nvSpPr>
          <p:cNvPr id="1333" name="Google Shape;1333;g28cbf98a543_0_668"/>
          <p:cNvSpPr txBox="1"/>
          <p:nvPr/>
        </p:nvSpPr>
        <p:spPr>
          <a:xfrm>
            <a:off x="8394784" y="2177783"/>
            <a:ext cx="35136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Joint Innovation</a:t>
            </a:r>
            <a:endParaRPr sz="15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Roboto"/>
                <a:ea typeface="Roboto"/>
                <a:cs typeface="Roboto"/>
                <a:sym typeface="Roboto"/>
              </a:rPr>
              <a:t>Collaborative Initiatives and Project Management for Innovation and Development</a:t>
            </a:r>
            <a:endParaRPr sz="2000" b="0" i="0" u="none" strike="noStrike" cap="none">
              <a:solidFill>
                <a:srgbClr val="000000"/>
              </a:solidFill>
              <a:latin typeface="Arial"/>
              <a:ea typeface="Arial"/>
              <a:cs typeface="Arial"/>
              <a:sym typeface="Arial"/>
            </a:endParaRPr>
          </a:p>
        </p:txBody>
      </p:sp>
      <p:sp>
        <p:nvSpPr>
          <p:cNvPr id="1334" name="Google Shape;1334;g28cbf98a543_0_668"/>
          <p:cNvSpPr txBox="1"/>
          <p:nvPr/>
        </p:nvSpPr>
        <p:spPr>
          <a:xfrm>
            <a:off x="2605071" y="4333348"/>
            <a:ext cx="35136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400" b="1" i="0" u="none" strike="noStrike" cap="none">
                <a:solidFill>
                  <a:srgbClr val="000000"/>
                </a:solidFill>
                <a:latin typeface="Arial"/>
                <a:ea typeface="Arial"/>
                <a:cs typeface="Arial"/>
                <a:sym typeface="Arial"/>
              </a:rPr>
              <a:t>Equity Engagement</a:t>
            </a:r>
            <a:endParaRPr sz="15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Roboto"/>
                <a:ea typeface="Roboto"/>
                <a:cs typeface="Roboto"/>
                <a:sym typeface="Roboto"/>
              </a:rPr>
              <a:t>Career Connected Workforce and Employer Development through an Equity Lens</a:t>
            </a:r>
            <a:endParaRPr sz="2000" b="0" i="0" u="none" strike="noStrike" cap="none">
              <a:solidFill>
                <a:srgbClr val="000000"/>
              </a:solidFill>
              <a:latin typeface="Arial"/>
              <a:ea typeface="Arial"/>
              <a:cs typeface="Arial"/>
              <a:sym typeface="Arial"/>
            </a:endParaRPr>
          </a:p>
        </p:txBody>
      </p:sp>
      <p:sp>
        <p:nvSpPr>
          <p:cNvPr id="1335" name="Google Shape;1335;g28cbf98a543_0_668"/>
          <p:cNvSpPr txBox="1"/>
          <p:nvPr/>
        </p:nvSpPr>
        <p:spPr>
          <a:xfrm>
            <a:off x="2605063" y="2191988"/>
            <a:ext cx="35136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Blue Ventures</a:t>
            </a:r>
            <a:endParaRPr sz="15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Supporting Entrepreneurship and Capital Investment for Ocean-based Solutions</a:t>
            </a:r>
            <a:endParaRPr sz="2000" b="0" i="0" u="none" strike="noStrike" cap="none">
              <a:solidFill>
                <a:srgbClr val="000000"/>
              </a:solidFill>
              <a:latin typeface="Roboto"/>
              <a:ea typeface="Roboto"/>
              <a:cs typeface="Roboto"/>
              <a:sym typeface="Roboto"/>
            </a:endParaRPr>
          </a:p>
        </p:txBody>
      </p:sp>
      <p:sp>
        <p:nvSpPr>
          <p:cNvPr id="1336" name="Google Shape;1336;g28cbf98a543_0_668"/>
          <p:cNvSpPr/>
          <p:nvPr/>
        </p:nvSpPr>
        <p:spPr>
          <a:xfrm>
            <a:off x="8368225" y="4380099"/>
            <a:ext cx="35667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Blue Hub</a:t>
            </a:r>
            <a:endParaRPr sz="2400" b="1"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Home for Facilitation, Convening, Collaboration &amp; Knowledge Sharing</a:t>
            </a:r>
            <a:endParaRPr sz="2400" b="1"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337" name="Google Shape;1337;g28cbf98a543_0_668"/>
          <p:cNvPicPr preferRelativeResize="0"/>
          <p:nvPr/>
        </p:nvPicPr>
        <p:blipFill rotWithShape="1">
          <a:blip r:embed="rId5">
            <a:alphaModFix/>
          </a:blip>
          <a:srcRect/>
          <a:stretch/>
        </p:blipFill>
        <p:spPr>
          <a:xfrm>
            <a:off x="10976975" y="5966525"/>
            <a:ext cx="938827" cy="640199"/>
          </a:xfrm>
          <a:prstGeom prst="rect">
            <a:avLst/>
          </a:prstGeom>
          <a:noFill/>
          <a:ln>
            <a:noFill/>
          </a:ln>
        </p:spPr>
      </p:pic>
      <p:pic>
        <p:nvPicPr>
          <p:cNvPr id="1338" name="Google Shape;1338;g28cbf98a543_0_668"/>
          <p:cNvPicPr preferRelativeResize="0"/>
          <p:nvPr/>
        </p:nvPicPr>
        <p:blipFill rotWithShape="1">
          <a:blip r:embed="rId6">
            <a:alphaModFix/>
          </a:blip>
          <a:srcRect/>
          <a:stretch/>
        </p:blipFill>
        <p:spPr>
          <a:xfrm>
            <a:off x="591975" y="4165662"/>
            <a:ext cx="1841700" cy="1720783"/>
          </a:xfrm>
          <a:prstGeom prst="rect">
            <a:avLst/>
          </a:prstGeom>
          <a:noFill/>
          <a:ln>
            <a:noFill/>
          </a:ln>
        </p:spPr>
      </p:pic>
      <p:pic>
        <p:nvPicPr>
          <p:cNvPr id="1339" name="Google Shape;1339;g28cbf98a543_0_668"/>
          <p:cNvPicPr preferRelativeResize="0"/>
          <p:nvPr/>
        </p:nvPicPr>
        <p:blipFill rotWithShape="1">
          <a:blip r:embed="rId7">
            <a:alphaModFix/>
          </a:blip>
          <a:srcRect/>
          <a:stretch/>
        </p:blipFill>
        <p:spPr>
          <a:xfrm rot="10800000" flipH="1">
            <a:off x="273250" y="273296"/>
            <a:ext cx="4612175" cy="445550"/>
          </a:xfrm>
          <a:prstGeom prst="rect">
            <a:avLst/>
          </a:prstGeom>
          <a:noFill/>
          <a:ln>
            <a:noFill/>
          </a:ln>
        </p:spPr>
      </p:pic>
      <p:sp>
        <p:nvSpPr>
          <p:cNvPr id="1340" name="Google Shape;1340;g28cbf98a543_0_668"/>
          <p:cNvSpPr txBox="1"/>
          <p:nvPr/>
        </p:nvSpPr>
        <p:spPr>
          <a:xfrm>
            <a:off x="273250" y="1068150"/>
            <a:ext cx="11327700" cy="62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3000" b="1" i="0" u="none" strike="noStrike" cap="none">
                <a:solidFill>
                  <a:srgbClr val="2E75B5"/>
                </a:solidFill>
                <a:latin typeface="Roboto"/>
                <a:ea typeface="Roboto"/>
                <a:cs typeface="Roboto"/>
                <a:sym typeface="Roboto"/>
              </a:rPr>
              <a:t>Impactful Programs to Accelerate the Blue Economy</a:t>
            </a:r>
            <a:endParaRPr sz="3000" b="1" i="0" u="none" strike="noStrike" cap="none">
              <a:solidFill>
                <a:srgbClr val="2E75B5"/>
              </a:solidFill>
              <a:latin typeface="Roboto"/>
              <a:ea typeface="Roboto"/>
              <a:cs typeface="Roboto"/>
              <a:sym typeface="Roboto"/>
            </a:endParaRPr>
          </a:p>
          <a:p>
            <a:pPr marL="0" marR="0" lvl="0" indent="0" algn="l" rtl="0">
              <a:lnSpc>
                <a:spcPct val="90000"/>
              </a:lnSpc>
              <a:spcBef>
                <a:spcPts val="100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p:txBody>
      </p:sp>
      <p:sp>
        <p:nvSpPr>
          <p:cNvPr id="1341" name="Google Shape;1341;g28cbf98a543_0_668"/>
          <p:cNvSpPr/>
          <p:nvPr/>
        </p:nvSpPr>
        <p:spPr>
          <a:xfrm>
            <a:off x="6468025" y="2021625"/>
            <a:ext cx="1841700" cy="1863600"/>
          </a:xfrm>
          <a:prstGeom prst="ellipse">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pic>
        <p:nvPicPr>
          <p:cNvPr id="1342" name="Google Shape;1342;g28cbf98a543_0_668"/>
          <p:cNvPicPr preferRelativeResize="0"/>
          <p:nvPr/>
        </p:nvPicPr>
        <p:blipFill rotWithShape="1">
          <a:blip r:embed="rId9">
            <a:alphaModFix/>
          </a:blip>
          <a:srcRect l="20073" r="2123"/>
          <a:stretch/>
        </p:blipFill>
        <p:spPr>
          <a:xfrm>
            <a:off x="6468025" y="4146445"/>
            <a:ext cx="1841700" cy="17592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7"/>
        <p:cNvGrpSpPr/>
        <p:nvPr/>
      </p:nvGrpSpPr>
      <p:grpSpPr>
        <a:xfrm>
          <a:off x="0" y="0"/>
          <a:ext cx="0" cy="0"/>
          <a:chOff x="0" y="0"/>
          <a:chExt cx="0" cy="0"/>
        </a:xfrm>
      </p:grpSpPr>
      <p:pic>
        <p:nvPicPr>
          <p:cNvPr id="1348" name="Google Shape;1348;g28cbf98a543_0_3009"/>
          <p:cNvPicPr preferRelativeResize="0"/>
          <p:nvPr/>
        </p:nvPicPr>
        <p:blipFill rotWithShape="1">
          <a:blip r:embed="rId3">
            <a:alphaModFix/>
          </a:blip>
          <a:srcRect b="13126"/>
          <a:stretch/>
        </p:blipFill>
        <p:spPr>
          <a:xfrm>
            <a:off x="15" y="98082"/>
            <a:ext cx="12191981" cy="6857990"/>
          </a:xfrm>
          <a:prstGeom prst="rect">
            <a:avLst/>
          </a:prstGeom>
          <a:noFill/>
          <a:ln>
            <a:noFill/>
          </a:ln>
        </p:spPr>
      </p:pic>
      <p:pic>
        <p:nvPicPr>
          <p:cNvPr id="1349" name="Google Shape;1349;g28cbf98a543_0_3009"/>
          <p:cNvPicPr preferRelativeResize="0"/>
          <p:nvPr/>
        </p:nvPicPr>
        <p:blipFill rotWithShape="1">
          <a:blip r:embed="rId4">
            <a:alphaModFix/>
          </a:blip>
          <a:srcRect/>
          <a:stretch/>
        </p:blipFill>
        <p:spPr>
          <a:xfrm>
            <a:off x="2373692" y="2551335"/>
            <a:ext cx="685970" cy="340828"/>
          </a:xfrm>
          <a:prstGeom prst="rect">
            <a:avLst/>
          </a:prstGeom>
          <a:noFill/>
          <a:ln>
            <a:noFill/>
          </a:ln>
        </p:spPr>
      </p:pic>
      <p:pic>
        <p:nvPicPr>
          <p:cNvPr id="1350" name="Google Shape;1350;g28cbf98a543_0_3009"/>
          <p:cNvPicPr preferRelativeResize="0"/>
          <p:nvPr/>
        </p:nvPicPr>
        <p:blipFill rotWithShape="1">
          <a:blip r:embed="rId5">
            <a:alphaModFix/>
          </a:blip>
          <a:srcRect/>
          <a:stretch/>
        </p:blipFill>
        <p:spPr>
          <a:xfrm>
            <a:off x="3152008" y="3765397"/>
            <a:ext cx="957739" cy="311144"/>
          </a:xfrm>
          <a:prstGeom prst="rect">
            <a:avLst/>
          </a:prstGeom>
          <a:noFill/>
          <a:ln>
            <a:noFill/>
          </a:ln>
        </p:spPr>
      </p:pic>
      <p:pic>
        <p:nvPicPr>
          <p:cNvPr id="1351" name="Google Shape;1351;g28cbf98a543_0_3009" descr="https://static1.squarespace.com/static/5981f2619f7456255f42a2d6/t/59825232cf81e01343d24011/1525806551122/?format=500w"/>
          <p:cNvPicPr preferRelativeResize="0"/>
          <p:nvPr/>
        </p:nvPicPr>
        <p:blipFill rotWithShape="1">
          <a:blip r:embed="rId6">
            <a:alphaModFix/>
          </a:blip>
          <a:srcRect/>
          <a:stretch/>
        </p:blipFill>
        <p:spPr>
          <a:xfrm>
            <a:off x="4665316" y="3065616"/>
            <a:ext cx="508577" cy="529027"/>
          </a:xfrm>
          <a:prstGeom prst="rect">
            <a:avLst/>
          </a:prstGeom>
          <a:noFill/>
          <a:ln>
            <a:noFill/>
          </a:ln>
        </p:spPr>
      </p:pic>
      <p:pic>
        <p:nvPicPr>
          <p:cNvPr id="1352" name="Google Shape;1352;g28cbf98a543_0_3009"/>
          <p:cNvPicPr preferRelativeResize="0"/>
          <p:nvPr/>
        </p:nvPicPr>
        <p:blipFill rotWithShape="1">
          <a:blip r:embed="rId7">
            <a:alphaModFix/>
          </a:blip>
          <a:srcRect/>
          <a:stretch/>
        </p:blipFill>
        <p:spPr>
          <a:xfrm>
            <a:off x="5082687" y="2623522"/>
            <a:ext cx="626851" cy="443726"/>
          </a:xfrm>
          <a:prstGeom prst="rect">
            <a:avLst/>
          </a:prstGeom>
          <a:noFill/>
          <a:ln>
            <a:noFill/>
          </a:ln>
        </p:spPr>
      </p:pic>
      <p:pic>
        <p:nvPicPr>
          <p:cNvPr id="1353" name="Google Shape;1353;g28cbf98a543_0_3009"/>
          <p:cNvPicPr preferRelativeResize="0"/>
          <p:nvPr/>
        </p:nvPicPr>
        <p:blipFill rotWithShape="1">
          <a:blip r:embed="rId8">
            <a:alphaModFix/>
          </a:blip>
          <a:srcRect/>
          <a:stretch/>
        </p:blipFill>
        <p:spPr>
          <a:xfrm>
            <a:off x="2611986" y="3735553"/>
            <a:ext cx="447676" cy="447676"/>
          </a:xfrm>
          <a:prstGeom prst="rect">
            <a:avLst/>
          </a:prstGeom>
          <a:noFill/>
          <a:ln>
            <a:noFill/>
          </a:ln>
        </p:spPr>
      </p:pic>
      <p:pic>
        <p:nvPicPr>
          <p:cNvPr id="1354" name="Google Shape;1354;g28cbf98a543_0_3009"/>
          <p:cNvPicPr preferRelativeResize="0"/>
          <p:nvPr/>
        </p:nvPicPr>
        <p:blipFill rotWithShape="1">
          <a:blip r:embed="rId9">
            <a:alphaModFix/>
          </a:blip>
          <a:srcRect t="23477" b="23987"/>
          <a:stretch/>
        </p:blipFill>
        <p:spPr>
          <a:xfrm>
            <a:off x="5408485" y="1621203"/>
            <a:ext cx="1375009" cy="409652"/>
          </a:xfrm>
          <a:prstGeom prst="rect">
            <a:avLst/>
          </a:prstGeom>
          <a:noFill/>
          <a:ln>
            <a:noFill/>
          </a:ln>
        </p:spPr>
      </p:pic>
      <p:pic>
        <p:nvPicPr>
          <p:cNvPr id="1355" name="Google Shape;1355;g28cbf98a543_0_3009"/>
          <p:cNvPicPr preferRelativeResize="0"/>
          <p:nvPr/>
        </p:nvPicPr>
        <p:blipFill rotWithShape="1">
          <a:blip r:embed="rId10">
            <a:alphaModFix/>
          </a:blip>
          <a:srcRect/>
          <a:stretch/>
        </p:blipFill>
        <p:spPr>
          <a:xfrm>
            <a:off x="1461816" y="5949638"/>
            <a:ext cx="1602104" cy="796014"/>
          </a:xfrm>
          <a:prstGeom prst="rect">
            <a:avLst/>
          </a:prstGeom>
          <a:noFill/>
          <a:ln>
            <a:noFill/>
          </a:ln>
        </p:spPr>
      </p:pic>
      <p:pic>
        <p:nvPicPr>
          <p:cNvPr id="1356" name="Google Shape;1356;g28cbf98a543_0_3009"/>
          <p:cNvPicPr preferRelativeResize="0"/>
          <p:nvPr/>
        </p:nvPicPr>
        <p:blipFill rotWithShape="1">
          <a:blip r:embed="rId11">
            <a:alphaModFix/>
          </a:blip>
          <a:srcRect/>
          <a:stretch/>
        </p:blipFill>
        <p:spPr>
          <a:xfrm>
            <a:off x="11005494" y="5922882"/>
            <a:ext cx="1024789" cy="770578"/>
          </a:xfrm>
          <a:prstGeom prst="rect">
            <a:avLst/>
          </a:prstGeom>
          <a:noFill/>
          <a:ln>
            <a:noFill/>
          </a:ln>
        </p:spPr>
      </p:pic>
      <p:pic>
        <p:nvPicPr>
          <p:cNvPr id="1357" name="Google Shape;1357;g28cbf98a543_0_3009"/>
          <p:cNvPicPr preferRelativeResize="0"/>
          <p:nvPr/>
        </p:nvPicPr>
        <p:blipFill rotWithShape="1">
          <a:blip r:embed="rId12">
            <a:alphaModFix/>
          </a:blip>
          <a:srcRect/>
          <a:stretch/>
        </p:blipFill>
        <p:spPr>
          <a:xfrm>
            <a:off x="220550" y="5674351"/>
            <a:ext cx="813974" cy="1033663"/>
          </a:xfrm>
          <a:prstGeom prst="rect">
            <a:avLst/>
          </a:prstGeom>
          <a:noFill/>
          <a:ln>
            <a:noFill/>
          </a:ln>
        </p:spPr>
      </p:pic>
      <p:pic>
        <p:nvPicPr>
          <p:cNvPr id="1358" name="Google Shape;1358;g28cbf98a543_0_3009" descr="A picture containing drawing&#10;&#10;Description automatically generated"/>
          <p:cNvPicPr preferRelativeResize="0"/>
          <p:nvPr/>
        </p:nvPicPr>
        <p:blipFill rotWithShape="1">
          <a:blip r:embed="rId13">
            <a:alphaModFix/>
          </a:blip>
          <a:srcRect/>
          <a:stretch/>
        </p:blipFill>
        <p:spPr>
          <a:xfrm>
            <a:off x="555763" y="1328047"/>
            <a:ext cx="906053" cy="460850"/>
          </a:xfrm>
          <a:prstGeom prst="rect">
            <a:avLst/>
          </a:prstGeom>
          <a:noFill/>
          <a:ln>
            <a:noFill/>
          </a:ln>
        </p:spPr>
      </p:pic>
      <p:pic>
        <p:nvPicPr>
          <p:cNvPr id="1359" name="Google Shape;1359;g28cbf98a543_0_3009"/>
          <p:cNvPicPr preferRelativeResize="0"/>
          <p:nvPr/>
        </p:nvPicPr>
        <p:blipFill rotWithShape="1">
          <a:blip r:embed="rId14">
            <a:alphaModFix/>
          </a:blip>
          <a:srcRect/>
          <a:stretch/>
        </p:blipFill>
        <p:spPr>
          <a:xfrm>
            <a:off x="3466335" y="3244848"/>
            <a:ext cx="903152" cy="289648"/>
          </a:xfrm>
          <a:prstGeom prst="rect">
            <a:avLst/>
          </a:prstGeom>
          <a:noFill/>
          <a:ln>
            <a:noFill/>
          </a:ln>
        </p:spPr>
      </p:pic>
      <p:pic>
        <p:nvPicPr>
          <p:cNvPr id="1360" name="Google Shape;1360;g28cbf98a543_0_3009"/>
          <p:cNvPicPr preferRelativeResize="0"/>
          <p:nvPr/>
        </p:nvPicPr>
        <p:blipFill rotWithShape="1">
          <a:blip r:embed="rId15">
            <a:alphaModFix/>
          </a:blip>
          <a:srcRect/>
          <a:stretch/>
        </p:blipFill>
        <p:spPr>
          <a:xfrm>
            <a:off x="3813345" y="3000073"/>
            <a:ext cx="632652" cy="289648"/>
          </a:xfrm>
          <a:prstGeom prst="rect">
            <a:avLst/>
          </a:prstGeom>
          <a:noFill/>
          <a:ln>
            <a:noFill/>
          </a:ln>
        </p:spPr>
      </p:pic>
      <p:pic>
        <p:nvPicPr>
          <p:cNvPr id="1361" name="Google Shape;1361;g28cbf98a543_0_3009"/>
          <p:cNvPicPr preferRelativeResize="0"/>
          <p:nvPr/>
        </p:nvPicPr>
        <p:blipFill rotWithShape="1">
          <a:blip r:embed="rId16">
            <a:alphaModFix/>
          </a:blip>
          <a:srcRect/>
          <a:stretch/>
        </p:blipFill>
        <p:spPr>
          <a:xfrm>
            <a:off x="242552" y="4183229"/>
            <a:ext cx="997601" cy="317418"/>
          </a:xfrm>
          <a:prstGeom prst="rect">
            <a:avLst/>
          </a:prstGeom>
          <a:noFill/>
          <a:ln>
            <a:noFill/>
          </a:ln>
        </p:spPr>
      </p:pic>
      <p:pic>
        <p:nvPicPr>
          <p:cNvPr id="1362" name="Google Shape;1362;g28cbf98a543_0_3009"/>
          <p:cNvPicPr preferRelativeResize="0"/>
          <p:nvPr/>
        </p:nvPicPr>
        <p:blipFill rotWithShape="1">
          <a:blip r:embed="rId17">
            <a:alphaModFix/>
          </a:blip>
          <a:srcRect/>
          <a:stretch/>
        </p:blipFill>
        <p:spPr>
          <a:xfrm>
            <a:off x="789034" y="3594637"/>
            <a:ext cx="687641" cy="359348"/>
          </a:xfrm>
          <a:prstGeom prst="rect">
            <a:avLst/>
          </a:prstGeom>
          <a:noFill/>
          <a:ln>
            <a:noFill/>
          </a:ln>
        </p:spPr>
      </p:pic>
      <p:pic>
        <p:nvPicPr>
          <p:cNvPr id="1363" name="Google Shape;1363;g28cbf98a543_0_3009"/>
          <p:cNvPicPr preferRelativeResize="0"/>
          <p:nvPr/>
        </p:nvPicPr>
        <p:blipFill rotWithShape="1">
          <a:blip r:embed="rId18">
            <a:alphaModFix/>
          </a:blip>
          <a:srcRect/>
          <a:stretch/>
        </p:blipFill>
        <p:spPr>
          <a:xfrm>
            <a:off x="4419665" y="1681451"/>
            <a:ext cx="508578" cy="508578"/>
          </a:xfrm>
          <a:prstGeom prst="rect">
            <a:avLst/>
          </a:prstGeom>
          <a:noFill/>
          <a:ln>
            <a:noFill/>
          </a:ln>
        </p:spPr>
      </p:pic>
      <p:pic>
        <p:nvPicPr>
          <p:cNvPr id="1364" name="Google Shape;1364;g28cbf98a543_0_3009"/>
          <p:cNvPicPr preferRelativeResize="0"/>
          <p:nvPr/>
        </p:nvPicPr>
        <p:blipFill rotWithShape="1">
          <a:blip r:embed="rId19">
            <a:alphaModFix/>
          </a:blip>
          <a:srcRect b="23634"/>
          <a:stretch/>
        </p:blipFill>
        <p:spPr>
          <a:xfrm>
            <a:off x="5159834" y="3514769"/>
            <a:ext cx="478673" cy="372116"/>
          </a:xfrm>
          <a:prstGeom prst="rect">
            <a:avLst/>
          </a:prstGeom>
          <a:noFill/>
          <a:ln>
            <a:noFill/>
          </a:ln>
        </p:spPr>
      </p:pic>
      <p:pic>
        <p:nvPicPr>
          <p:cNvPr id="1365" name="Google Shape;1365;g28cbf98a543_0_3009"/>
          <p:cNvPicPr preferRelativeResize="0"/>
          <p:nvPr/>
        </p:nvPicPr>
        <p:blipFill rotWithShape="1">
          <a:blip r:embed="rId20">
            <a:alphaModFix/>
          </a:blip>
          <a:srcRect/>
          <a:stretch/>
        </p:blipFill>
        <p:spPr>
          <a:xfrm>
            <a:off x="5571559" y="2086981"/>
            <a:ext cx="703533" cy="414410"/>
          </a:xfrm>
          <a:prstGeom prst="rect">
            <a:avLst/>
          </a:prstGeom>
          <a:noFill/>
          <a:ln>
            <a:noFill/>
          </a:ln>
        </p:spPr>
      </p:pic>
      <p:pic>
        <p:nvPicPr>
          <p:cNvPr id="1366" name="Google Shape;1366;g28cbf98a543_0_3009"/>
          <p:cNvPicPr preferRelativeResize="0"/>
          <p:nvPr/>
        </p:nvPicPr>
        <p:blipFill rotWithShape="1">
          <a:blip r:embed="rId21">
            <a:alphaModFix/>
          </a:blip>
          <a:srcRect/>
          <a:stretch/>
        </p:blipFill>
        <p:spPr>
          <a:xfrm>
            <a:off x="6082018" y="3109140"/>
            <a:ext cx="602757" cy="364165"/>
          </a:xfrm>
          <a:prstGeom prst="rect">
            <a:avLst/>
          </a:prstGeom>
          <a:noFill/>
          <a:ln>
            <a:noFill/>
          </a:ln>
        </p:spPr>
      </p:pic>
      <p:pic>
        <p:nvPicPr>
          <p:cNvPr id="1367" name="Google Shape;1367;g28cbf98a543_0_3009"/>
          <p:cNvPicPr preferRelativeResize="0"/>
          <p:nvPr/>
        </p:nvPicPr>
        <p:blipFill rotWithShape="1">
          <a:blip r:embed="rId22">
            <a:alphaModFix/>
          </a:blip>
          <a:srcRect/>
          <a:stretch/>
        </p:blipFill>
        <p:spPr>
          <a:xfrm>
            <a:off x="5766837" y="3615275"/>
            <a:ext cx="1061224" cy="249157"/>
          </a:xfrm>
          <a:prstGeom prst="rect">
            <a:avLst/>
          </a:prstGeom>
          <a:noFill/>
          <a:ln>
            <a:noFill/>
          </a:ln>
        </p:spPr>
      </p:pic>
      <p:pic>
        <p:nvPicPr>
          <p:cNvPr id="1368" name="Google Shape;1368;g28cbf98a543_0_3009"/>
          <p:cNvPicPr preferRelativeResize="0"/>
          <p:nvPr/>
        </p:nvPicPr>
        <p:blipFill rotWithShape="1">
          <a:blip r:embed="rId23">
            <a:alphaModFix/>
          </a:blip>
          <a:srcRect t="32775" b="31291"/>
          <a:stretch/>
        </p:blipFill>
        <p:spPr>
          <a:xfrm>
            <a:off x="7966311" y="5005828"/>
            <a:ext cx="821624" cy="295217"/>
          </a:xfrm>
          <a:prstGeom prst="rect">
            <a:avLst/>
          </a:prstGeom>
          <a:noFill/>
          <a:ln>
            <a:noFill/>
          </a:ln>
        </p:spPr>
      </p:pic>
      <p:pic>
        <p:nvPicPr>
          <p:cNvPr id="1369" name="Google Shape;1369;g28cbf98a543_0_3009"/>
          <p:cNvPicPr preferRelativeResize="0"/>
          <p:nvPr/>
        </p:nvPicPr>
        <p:blipFill rotWithShape="1">
          <a:blip r:embed="rId24">
            <a:alphaModFix/>
          </a:blip>
          <a:srcRect t="14373" b="13251"/>
          <a:stretch/>
        </p:blipFill>
        <p:spPr>
          <a:xfrm>
            <a:off x="8662055" y="4663043"/>
            <a:ext cx="906374" cy="342785"/>
          </a:xfrm>
          <a:prstGeom prst="rect">
            <a:avLst/>
          </a:prstGeom>
          <a:noFill/>
          <a:ln>
            <a:noFill/>
          </a:ln>
        </p:spPr>
      </p:pic>
      <p:pic>
        <p:nvPicPr>
          <p:cNvPr id="1370" name="Google Shape;1370;g28cbf98a543_0_3009"/>
          <p:cNvPicPr preferRelativeResize="0"/>
          <p:nvPr/>
        </p:nvPicPr>
        <p:blipFill rotWithShape="1">
          <a:blip r:embed="rId25">
            <a:alphaModFix/>
          </a:blip>
          <a:srcRect/>
          <a:stretch/>
        </p:blipFill>
        <p:spPr>
          <a:xfrm>
            <a:off x="3273798" y="3545805"/>
            <a:ext cx="1327353" cy="181405"/>
          </a:xfrm>
          <a:prstGeom prst="rect">
            <a:avLst/>
          </a:prstGeom>
          <a:noFill/>
          <a:ln>
            <a:noFill/>
          </a:ln>
        </p:spPr>
      </p:pic>
      <p:pic>
        <p:nvPicPr>
          <p:cNvPr id="1371" name="Google Shape;1371;g28cbf98a543_0_3009"/>
          <p:cNvPicPr preferRelativeResize="0"/>
          <p:nvPr/>
        </p:nvPicPr>
        <p:blipFill rotWithShape="1">
          <a:blip r:embed="rId26">
            <a:alphaModFix/>
          </a:blip>
          <a:srcRect/>
          <a:stretch/>
        </p:blipFill>
        <p:spPr>
          <a:xfrm>
            <a:off x="6944852" y="3664508"/>
            <a:ext cx="613146" cy="363659"/>
          </a:xfrm>
          <a:prstGeom prst="rect">
            <a:avLst/>
          </a:prstGeom>
          <a:noFill/>
          <a:ln>
            <a:noFill/>
          </a:ln>
        </p:spPr>
      </p:pic>
      <p:pic>
        <p:nvPicPr>
          <p:cNvPr id="1372" name="Google Shape;1372;g28cbf98a543_0_3009"/>
          <p:cNvPicPr preferRelativeResize="0"/>
          <p:nvPr/>
        </p:nvPicPr>
        <p:blipFill rotWithShape="1">
          <a:blip r:embed="rId27">
            <a:alphaModFix/>
          </a:blip>
          <a:srcRect/>
          <a:stretch/>
        </p:blipFill>
        <p:spPr>
          <a:xfrm>
            <a:off x="4337243" y="5949638"/>
            <a:ext cx="1631867" cy="852782"/>
          </a:xfrm>
          <a:prstGeom prst="rect">
            <a:avLst/>
          </a:prstGeom>
          <a:noFill/>
          <a:ln>
            <a:noFill/>
          </a:ln>
        </p:spPr>
      </p:pic>
      <p:pic>
        <p:nvPicPr>
          <p:cNvPr id="1373" name="Google Shape;1373;g28cbf98a543_0_3009"/>
          <p:cNvPicPr preferRelativeResize="0"/>
          <p:nvPr/>
        </p:nvPicPr>
        <p:blipFill rotWithShape="1">
          <a:blip r:embed="rId28">
            <a:alphaModFix/>
          </a:blip>
          <a:srcRect/>
          <a:stretch/>
        </p:blipFill>
        <p:spPr>
          <a:xfrm>
            <a:off x="1461816" y="3433642"/>
            <a:ext cx="685556" cy="472272"/>
          </a:xfrm>
          <a:prstGeom prst="rect">
            <a:avLst/>
          </a:prstGeom>
          <a:noFill/>
          <a:ln>
            <a:noFill/>
          </a:ln>
        </p:spPr>
      </p:pic>
      <p:pic>
        <p:nvPicPr>
          <p:cNvPr id="1374" name="Google Shape;1374;g28cbf98a543_0_3009"/>
          <p:cNvPicPr preferRelativeResize="0"/>
          <p:nvPr/>
        </p:nvPicPr>
        <p:blipFill rotWithShape="1">
          <a:blip r:embed="rId29">
            <a:alphaModFix/>
          </a:blip>
          <a:srcRect/>
          <a:stretch/>
        </p:blipFill>
        <p:spPr>
          <a:xfrm>
            <a:off x="1497987" y="3265256"/>
            <a:ext cx="687640" cy="232795"/>
          </a:xfrm>
          <a:prstGeom prst="rect">
            <a:avLst/>
          </a:prstGeom>
          <a:noFill/>
          <a:ln>
            <a:noFill/>
          </a:ln>
        </p:spPr>
      </p:pic>
      <p:pic>
        <p:nvPicPr>
          <p:cNvPr id="1375" name="Google Shape;1375;g28cbf98a543_0_3009"/>
          <p:cNvPicPr preferRelativeResize="0"/>
          <p:nvPr/>
        </p:nvPicPr>
        <p:blipFill rotWithShape="1">
          <a:blip r:embed="rId30">
            <a:alphaModFix/>
          </a:blip>
          <a:srcRect/>
          <a:stretch/>
        </p:blipFill>
        <p:spPr>
          <a:xfrm>
            <a:off x="1835360" y="3813024"/>
            <a:ext cx="447677" cy="416803"/>
          </a:xfrm>
          <a:prstGeom prst="rect">
            <a:avLst/>
          </a:prstGeom>
          <a:noFill/>
          <a:ln>
            <a:noFill/>
          </a:ln>
        </p:spPr>
      </p:pic>
      <p:sp>
        <p:nvSpPr>
          <p:cNvPr id="1376" name="Google Shape;1376;g28cbf98a543_0_3009"/>
          <p:cNvSpPr/>
          <p:nvPr/>
        </p:nvSpPr>
        <p:spPr>
          <a:xfrm>
            <a:off x="1820458" y="2981983"/>
            <a:ext cx="185100" cy="167400"/>
          </a:xfrm>
          <a:prstGeom prst="star5">
            <a:avLst>
              <a:gd name="adj" fmla="val 19098"/>
              <a:gd name="hf" fmla="val 105146"/>
              <a:gd name="vf" fmla="val 11055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77" name="Google Shape;1377;g28cbf98a543_0_3009"/>
          <p:cNvPicPr preferRelativeResize="0"/>
          <p:nvPr/>
        </p:nvPicPr>
        <p:blipFill rotWithShape="1">
          <a:blip r:embed="rId31">
            <a:alphaModFix/>
          </a:blip>
          <a:srcRect/>
          <a:stretch/>
        </p:blipFill>
        <p:spPr>
          <a:xfrm>
            <a:off x="7009870" y="6006135"/>
            <a:ext cx="1367250" cy="716629"/>
          </a:xfrm>
          <a:prstGeom prst="rect">
            <a:avLst/>
          </a:prstGeom>
          <a:noFill/>
          <a:ln>
            <a:noFill/>
          </a:ln>
        </p:spPr>
      </p:pic>
      <p:pic>
        <p:nvPicPr>
          <p:cNvPr id="1378" name="Google Shape;1378;g28cbf98a543_0_3009"/>
          <p:cNvPicPr preferRelativeResize="0"/>
          <p:nvPr/>
        </p:nvPicPr>
        <p:blipFill rotWithShape="1">
          <a:blip r:embed="rId32">
            <a:alphaModFix/>
          </a:blip>
          <a:srcRect/>
          <a:stretch/>
        </p:blipFill>
        <p:spPr>
          <a:xfrm>
            <a:off x="5562900" y="5467734"/>
            <a:ext cx="1038236" cy="373988"/>
          </a:xfrm>
          <a:prstGeom prst="rect">
            <a:avLst/>
          </a:prstGeom>
          <a:noFill/>
          <a:ln>
            <a:noFill/>
          </a:ln>
        </p:spPr>
      </p:pic>
      <p:pic>
        <p:nvPicPr>
          <p:cNvPr id="1379" name="Google Shape;1379;g28cbf98a543_0_3009"/>
          <p:cNvPicPr preferRelativeResize="0"/>
          <p:nvPr/>
        </p:nvPicPr>
        <p:blipFill rotWithShape="1">
          <a:blip r:embed="rId33">
            <a:alphaModFix/>
          </a:blip>
          <a:srcRect r="81714"/>
          <a:stretch/>
        </p:blipFill>
        <p:spPr>
          <a:xfrm>
            <a:off x="9877352" y="3185735"/>
            <a:ext cx="605297" cy="508690"/>
          </a:xfrm>
          <a:prstGeom prst="rect">
            <a:avLst/>
          </a:prstGeom>
          <a:noFill/>
          <a:ln>
            <a:noFill/>
          </a:ln>
        </p:spPr>
      </p:pic>
      <p:pic>
        <p:nvPicPr>
          <p:cNvPr id="1380" name="Google Shape;1380;g28cbf98a543_0_3009"/>
          <p:cNvPicPr preferRelativeResize="0"/>
          <p:nvPr/>
        </p:nvPicPr>
        <p:blipFill rotWithShape="1">
          <a:blip r:embed="rId34">
            <a:alphaModFix/>
          </a:blip>
          <a:srcRect l="16955" r="15948"/>
          <a:stretch/>
        </p:blipFill>
        <p:spPr>
          <a:xfrm>
            <a:off x="9497485" y="3774311"/>
            <a:ext cx="604509" cy="447676"/>
          </a:xfrm>
          <a:prstGeom prst="rect">
            <a:avLst/>
          </a:prstGeom>
          <a:noFill/>
          <a:ln>
            <a:noFill/>
          </a:ln>
        </p:spPr>
      </p:pic>
      <p:sp>
        <p:nvSpPr>
          <p:cNvPr id="1381" name="Google Shape;1381;g28cbf98a543_0_3009"/>
          <p:cNvSpPr txBox="1"/>
          <p:nvPr/>
        </p:nvSpPr>
        <p:spPr>
          <a:xfrm>
            <a:off x="280354" y="648022"/>
            <a:ext cx="12206100" cy="77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E75B5"/>
              </a:buClr>
              <a:buSzPts val="3600"/>
              <a:buFont typeface="Arial"/>
              <a:buNone/>
            </a:pPr>
            <a:r>
              <a:rPr lang="en-US" sz="3100" b="1" i="0" u="none" strike="noStrike" cap="none">
                <a:solidFill>
                  <a:srgbClr val="2E75B5"/>
                </a:solidFill>
                <a:latin typeface="Roboto"/>
                <a:ea typeface="Roboto"/>
                <a:cs typeface="Roboto"/>
                <a:sym typeface="Roboto"/>
              </a:rPr>
              <a:t>Part of a Global Enterprise for the Blue Economy</a:t>
            </a:r>
            <a:endParaRPr sz="3100" b="0" i="0" u="none" strike="noStrike" cap="none">
              <a:solidFill>
                <a:srgbClr val="2E75B5"/>
              </a:solidFill>
              <a:latin typeface="Roboto"/>
              <a:ea typeface="Roboto"/>
              <a:cs typeface="Roboto"/>
              <a:sym typeface="Roboto"/>
            </a:endParaRPr>
          </a:p>
        </p:txBody>
      </p:sp>
      <p:pic>
        <p:nvPicPr>
          <p:cNvPr id="1382" name="Google Shape;1382;g28cbf98a543_0_3009" descr="Floating Architecture | Special Economic Zones | Colombia | Cleantech"/>
          <p:cNvPicPr preferRelativeResize="0"/>
          <p:nvPr/>
        </p:nvPicPr>
        <p:blipFill rotWithShape="1">
          <a:blip r:embed="rId35">
            <a:alphaModFix/>
          </a:blip>
          <a:srcRect/>
          <a:stretch/>
        </p:blipFill>
        <p:spPr>
          <a:xfrm>
            <a:off x="3458895" y="4450238"/>
            <a:ext cx="708900" cy="317418"/>
          </a:xfrm>
          <a:prstGeom prst="rect">
            <a:avLst/>
          </a:prstGeom>
          <a:noFill/>
          <a:ln>
            <a:noFill/>
          </a:ln>
        </p:spPr>
      </p:pic>
      <p:pic>
        <p:nvPicPr>
          <p:cNvPr id="1383" name="Google Shape;1383;g28cbf98a543_0_3009" descr="Blue Economy Cooperative Research Centre Logo"/>
          <p:cNvPicPr preferRelativeResize="0"/>
          <p:nvPr/>
        </p:nvPicPr>
        <p:blipFill rotWithShape="1">
          <a:blip r:embed="rId36">
            <a:alphaModFix/>
          </a:blip>
          <a:srcRect/>
          <a:stretch/>
        </p:blipFill>
        <p:spPr>
          <a:xfrm>
            <a:off x="10064424" y="5459025"/>
            <a:ext cx="703840" cy="376703"/>
          </a:xfrm>
          <a:prstGeom prst="rect">
            <a:avLst/>
          </a:prstGeom>
          <a:noFill/>
          <a:ln>
            <a:noFill/>
          </a:ln>
        </p:spPr>
      </p:pic>
      <p:pic>
        <p:nvPicPr>
          <p:cNvPr id="1384" name="Google Shape;1384;g28cbf98a543_0_3009"/>
          <p:cNvPicPr preferRelativeResize="0"/>
          <p:nvPr/>
        </p:nvPicPr>
        <p:blipFill rotWithShape="1">
          <a:blip r:embed="rId37">
            <a:alphaModFix/>
          </a:blip>
          <a:srcRect/>
          <a:stretch/>
        </p:blipFill>
        <p:spPr>
          <a:xfrm>
            <a:off x="3949936" y="5065800"/>
            <a:ext cx="496061" cy="423305"/>
          </a:xfrm>
          <a:prstGeom prst="rect">
            <a:avLst/>
          </a:prstGeom>
          <a:noFill/>
          <a:ln>
            <a:noFill/>
          </a:ln>
        </p:spPr>
      </p:pic>
      <p:pic>
        <p:nvPicPr>
          <p:cNvPr id="1385" name="Google Shape;1385;g28cbf98a543_0_3009" descr="Getting started in NL » Netherlands Point of Entry"/>
          <p:cNvPicPr preferRelativeResize="0"/>
          <p:nvPr/>
        </p:nvPicPr>
        <p:blipFill rotWithShape="1">
          <a:blip r:embed="rId38">
            <a:alphaModFix/>
          </a:blip>
          <a:srcRect/>
          <a:stretch/>
        </p:blipFill>
        <p:spPr>
          <a:xfrm>
            <a:off x="6082018" y="2715323"/>
            <a:ext cx="1298648" cy="259730"/>
          </a:xfrm>
          <a:prstGeom prst="rect">
            <a:avLst/>
          </a:prstGeom>
          <a:noFill/>
          <a:ln>
            <a:noFill/>
          </a:ln>
        </p:spPr>
      </p:pic>
      <p:pic>
        <p:nvPicPr>
          <p:cNvPr id="1386" name="Google Shape;1386;g28cbf98a543_0_3009" descr="Logo&#10;&#10;Description automatically generated"/>
          <p:cNvPicPr preferRelativeResize="0"/>
          <p:nvPr/>
        </p:nvPicPr>
        <p:blipFill rotWithShape="1">
          <a:blip r:embed="rId39">
            <a:alphaModFix/>
          </a:blip>
          <a:srcRect/>
          <a:stretch/>
        </p:blipFill>
        <p:spPr>
          <a:xfrm>
            <a:off x="984373" y="2683046"/>
            <a:ext cx="787089" cy="536651"/>
          </a:xfrm>
          <a:prstGeom prst="rect">
            <a:avLst/>
          </a:prstGeom>
          <a:noFill/>
          <a:ln>
            <a:noFill/>
          </a:ln>
        </p:spPr>
      </p:pic>
      <p:pic>
        <p:nvPicPr>
          <p:cNvPr id="1387" name="Google Shape;1387;g28cbf98a543_0_3009"/>
          <p:cNvPicPr preferRelativeResize="0"/>
          <p:nvPr/>
        </p:nvPicPr>
        <p:blipFill rotWithShape="1">
          <a:blip r:embed="rId40">
            <a:alphaModFix/>
          </a:blip>
          <a:srcRect/>
          <a:stretch/>
        </p:blipFill>
        <p:spPr>
          <a:xfrm rot="10800000" flipH="1">
            <a:off x="273250" y="273296"/>
            <a:ext cx="4612175" cy="445550"/>
          </a:xfrm>
          <a:prstGeom prst="rect">
            <a:avLst/>
          </a:prstGeom>
          <a:noFill/>
          <a:ln>
            <a:noFill/>
          </a:ln>
        </p:spPr>
      </p:pic>
      <p:pic>
        <p:nvPicPr>
          <p:cNvPr id="1388" name="Google Shape;1388;g28cbf98a543_0_3009"/>
          <p:cNvPicPr preferRelativeResize="0"/>
          <p:nvPr/>
        </p:nvPicPr>
        <p:blipFill rotWithShape="1">
          <a:blip r:embed="rId41">
            <a:alphaModFix/>
          </a:blip>
          <a:srcRect/>
          <a:stretch/>
        </p:blipFill>
        <p:spPr>
          <a:xfrm>
            <a:off x="9568423" y="228600"/>
            <a:ext cx="2454876" cy="13280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51F38"/>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1626</Words>
  <Application>Microsoft Office PowerPoint</Application>
  <PresentationFormat>Widescreen</PresentationFormat>
  <Paragraphs>399</Paragraphs>
  <Slides>31</Slides>
  <Notes>31</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31</vt:i4>
      </vt:variant>
    </vt:vector>
  </HeadingPairs>
  <TitlesOfParts>
    <vt:vector size="60" baseType="lpstr">
      <vt:lpstr>Roboto</vt:lpstr>
      <vt:lpstr>Quicksand</vt:lpstr>
      <vt:lpstr>Montserrat Medium</vt:lpstr>
      <vt:lpstr>Noto Sans Symbols</vt:lpstr>
      <vt:lpstr>Sora SemiBold</vt:lpstr>
      <vt:lpstr>Montserrat</vt:lpstr>
      <vt:lpstr>Karla</vt:lpstr>
      <vt:lpstr>Quicksand Light</vt:lpstr>
      <vt:lpstr>Century Gothic</vt:lpstr>
      <vt:lpstr>Sora</vt:lpstr>
      <vt:lpstr>Arial</vt:lpstr>
      <vt:lpstr>Vollkorn</vt:lpstr>
      <vt:lpstr>Manrope</vt:lpstr>
      <vt:lpstr>Gill Sans</vt:lpstr>
      <vt:lpstr>Montserrat SemiBold</vt:lpstr>
      <vt:lpstr>Poppins</vt:lpstr>
      <vt:lpstr>Calibri</vt:lpstr>
      <vt:lpstr>Simple Light</vt:lpstr>
      <vt:lpstr>Office Theme</vt:lpstr>
      <vt:lpstr>Simple Light</vt:lpstr>
      <vt:lpstr>Office Theme</vt:lpstr>
      <vt:lpstr>Office Theme</vt:lpstr>
      <vt:lpstr>Office Theme</vt:lpstr>
      <vt:lpstr>Office Theme</vt:lpstr>
      <vt:lpstr>Simple Light</vt:lpstr>
      <vt:lpstr>Office Theme</vt:lpstr>
      <vt:lpstr>Simple Light</vt:lpstr>
      <vt:lpstr>Simple Light</vt:lpstr>
      <vt:lpstr>Office Theme</vt:lpstr>
      <vt:lpstr>PowerPoint Presentation</vt:lpstr>
      <vt:lpstr>The OECD projects the doubling of the ocean economy from 2010 to 2030, to reach USD 3 trillion and employ 40 million people</vt:lpstr>
      <vt:lpstr>70% of the planet’s surface is ocean, while 90% remains unexplored Half of the oxygen you breathe comes from the ocean, while acidification and pollutants run rampant 80% of goods are shipped via ocean, while shipping accounts  as the 6th largest global emitter of carbon and GHG’s as much as Germany Significant wind, wave, and tidal renewable energy goes untapped Fishing stocks decline from ocean climate change and illegal fishing Sea level rise is swallowing coastal communities around the globe Significant disproportional access to ocean resources and livelihoods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seek to co-create a workplace culture and community that aligns with the values of the Blue Economy: diversity, equity, inclusion, and health.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Berger, Joshua (COM)</dc:creator>
  <cp:lastModifiedBy>Ken Saunderson</cp:lastModifiedBy>
  <cp:revision>1</cp:revision>
  <dcterms:created xsi:type="dcterms:W3CDTF">2019-01-07T12:58:27Z</dcterms:created>
  <dcterms:modified xsi:type="dcterms:W3CDTF">2023-11-07T19:33:21Z</dcterms:modified>
</cp:coreProperties>
</file>