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6" r:id="rId1"/>
    <p:sldMasterId id="2147484214" r:id="rId2"/>
    <p:sldMasterId id="2147484335" r:id="rId3"/>
    <p:sldMasterId id="2147484383" r:id="rId4"/>
  </p:sldMasterIdLst>
  <p:notesMasterIdLst>
    <p:notesMasterId r:id="rId24"/>
  </p:notesMasterIdLst>
  <p:sldIdLst>
    <p:sldId id="389" r:id="rId5"/>
    <p:sldId id="363" r:id="rId6"/>
    <p:sldId id="347" r:id="rId7"/>
    <p:sldId id="349" r:id="rId8"/>
    <p:sldId id="2145707560" r:id="rId9"/>
    <p:sldId id="2145707561" r:id="rId10"/>
    <p:sldId id="400" r:id="rId11"/>
    <p:sldId id="401" r:id="rId12"/>
    <p:sldId id="2145707558" r:id="rId13"/>
    <p:sldId id="409" r:id="rId14"/>
    <p:sldId id="2145707559" r:id="rId15"/>
    <p:sldId id="2145707556" r:id="rId16"/>
    <p:sldId id="406" r:id="rId17"/>
    <p:sldId id="2145707557" r:id="rId18"/>
    <p:sldId id="392" r:id="rId19"/>
    <p:sldId id="2145707554" r:id="rId20"/>
    <p:sldId id="394" r:id="rId21"/>
    <p:sldId id="405" r:id="rId22"/>
    <p:sldId id="21457075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51C811-D19D-479D-4ABA-7D630C15CA84}" name="Zupan, Kelly" initials="ZK" userId="S::zupan.k@portseattle.org::c6082089-d6da-44a4-96a4-71652029c639" providerId="AD"/>
  <p188:author id="{8ED7BC2D-E5BF-9759-CA71-B61C2BFAE255}" name="McFadden, Dave" initials="MD" userId="S::mcfadden.d@portseattle.org::9ee77778-763c-4cfe-a037-6aa2a5ea13ee" providerId="AD"/>
  <p188:author id="{DCBA478A-2CFA-0F9F-EBB4-217CD0E4A0E6}" name="Roeder, Kathy" initials="RK" userId="S::Roeder.K@portseattle.org::8ffefa74-586f-4304-8c1b-e7ee471e03dc" providerId="AD"/>
  <p188:author id="{74E8408F-BB1D-A532-F8BE-FCA2A7A53DDC}" name="Roeder, Kathy" initials="RK" userId="S::roeder.k@portseattle.org::8ffefa74-586f-4304-8c1b-e7ee471e03dc" providerId="AD"/>
  <p188:author id="{382D3FE7-BC1C-2186-9312-3D358AF521E2}" name="Donnelly, Devlin" initials="DD" userId="S::donnelly.d@portseattle.org::0944ec4e-3df6-4d4f-804e-b115c5e73cf9" providerId="AD"/>
  <p188:author id="{2787C8F0-D68A-1584-B85B-E49B9416CB11}" name="Thomas, Peaches" initials="TP" userId="S::thomas.p@portseattle.org::ae30ebfe-5653-44cc-867d-e89cc75d8e49" providerId="AD"/>
  <p188:author id="{595394F8-656C-59B0-94A3-912C45B91F7C}" name="McFadden, Dave" initials="MD" userId="S::McFadden.D@portseattle.org::9ee77778-763c-4cfe-a037-6aa2a5ea13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5" autoAdjust="0"/>
    <p:restoredTop sz="94660"/>
  </p:normalViewPr>
  <p:slideViewPr>
    <p:cSldViewPr>
      <p:cViewPr varScale="1">
        <p:scale>
          <a:sx n="91" d="100"/>
          <a:sy n="91" d="100"/>
        </p:scale>
        <p:origin x="51" y="3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Saunderson" userId="d97dd21087d60514" providerId="LiveId" clId="{60C71222-43D7-4B99-ACCB-57F547EDE184}"/>
    <pc:docChg chg="delSld delMainMaster">
      <pc:chgData name="Ken Saunderson" userId="d97dd21087d60514" providerId="LiveId" clId="{60C71222-43D7-4B99-ACCB-57F547EDE184}" dt="2023-11-13T23:22:52.421" v="1" actId="47"/>
      <pc:docMkLst>
        <pc:docMk/>
      </pc:docMkLst>
      <pc:sldChg chg="del">
        <pc:chgData name="Ken Saunderson" userId="d97dd21087d60514" providerId="LiveId" clId="{60C71222-43D7-4B99-ACCB-57F547EDE184}" dt="2023-11-13T23:22:38.278" v="0" actId="47"/>
        <pc:sldMkLst>
          <pc:docMk/>
          <pc:sldMk cId="0" sldId="256"/>
        </pc:sldMkLst>
      </pc:sldChg>
      <pc:sldChg chg="del">
        <pc:chgData name="Ken Saunderson" userId="d97dd21087d60514" providerId="LiveId" clId="{60C71222-43D7-4B99-ACCB-57F547EDE184}" dt="2023-11-13T23:22:38.278" v="0" actId="47"/>
        <pc:sldMkLst>
          <pc:docMk/>
          <pc:sldMk cId="0" sldId="257"/>
        </pc:sldMkLst>
      </pc:sldChg>
      <pc:sldChg chg="del">
        <pc:chgData name="Ken Saunderson" userId="d97dd21087d60514" providerId="LiveId" clId="{60C71222-43D7-4B99-ACCB-57F547EDE184}" dt="2023-11-13T23:22:38.278" v="0" actId="47"/>
        <pc:sldMkLst>
          <pc:docMk/>
          <pc:sldMk cId="0" sldId="258"/>
        </pc:sldMkLst>
      </pc:sldChg>
      <pc:sldChg chg="del">
        <pc:chgData name="Ken Saunderson" userId="d97dd21087d60514" providerId="LiveId" clId="{60C71222-43D7-4B99-ACCB-57F547EDE184}" dt="2023-11-13T23:22:38.278" v="0" actId="47"/>
        <pc:sldMkLst>
          <pc:docMk/>
          <pc:sldMk cId="0" sldId="259"/>
        </pc:sldMkLst>
      </pc:sldChg>
      <pc:sldChg chg="del">
        <pc:chgData name="Ken Saunderson" userId="d97dd21087d60514" providerId="LiveId" clId="{60C71222-43D7-4B99-ACCB-57F547EDE184}" dt="2023-11-13T23:22:38.278" v="0" actId="47"/>
        <pc:sldMkLst>
          <pc:docMk/>
          <pc:sldMk cId="0" sldId="260"/>
        </pc:sldMkLst>
      </pc:sldChg>
      <pc:sldChg chg="del">
        <pc:chgData name="Ken Saunderson" userId="d97dd21087d60514" providerId="LiveId" clId="{60C71222-43D7-4B99-ACCB-57F547EDE184}" dt="2023-11-13T23:22:38.278" v="0" actId="47"/>
        <pc:sldMkLst>
          <pc:docMk/>
          <pc:sldMk cId="0" sldId="261"/>
        </pc:sldMkLst>
      </pc:sldChg>
      <pc:sldChg chg="del">
        <pc:chgData name="Ken Saunderson" userId="d97dd21087d60514" providerId="LiveId" clId="{60C71222-43D7-4B99-ACCB-57F547EDE184}" dt="2023-11-13T23:22:38.278" v="0" actId="47"/>
        <pc:sldMkLst>
          <pc:docMk/>
          <pc:sldMk cId="0" sldId="262"/>
        </pc:sldMkLst>
      </pc:sldChg>
      <pc:sldChg chg="del">
        <pc:chgData name="Ken Saunderson" userId="d97dd21087d60514" providerId="LiveId" clId="{60C71222-43D7-4B99-ACCB-57F547EDE184}" dt="2023-11-13T23:22:38.278" v="0" actId="47"/>
        <pc:sldMkLst>
          <pc:docMk/>
          <pc:sldMk cId="0" sldId="263"/>
        </pc:sldMkLst>
      </pc:sldChg>
      <pc:sldChg chg="del">
        <pc:chgData name="Ken Saunderson" userId="d97dd21087d60514" providerId="LiveId" clId="{60C71222-43D7-4B99-ACCB-57F547EDE184}" dt="2023-11-13T23:22:38.278" v="0" actId="47"/>
        <pc:sldMkLst>
          <pc:docMk/>
          <pc:sldMk cId="0" sldId="264"/>
        </pc:sldMkLst>
      </pc:sldChg>
      <pc:sldChg chg="del">
        <pc:chgData name="Ken Saunderson" userId="d97dd21087d60514" providerId="LiveId" clId="{60C71222-43D7-4B99-ACCB-57F547EDE184}" dt="2023-11-13T23:22:38.278" v="0" actId="47"/>
        <pc:sldMkLst>
          <pc:docMk/>
          <pc:sldMk cId="0" sldId="265"/>
        </pc:sldMkLst>
      </pc:sldChg>
      <pc:sldChg chg="del">
        <pc:chgData name="Ken Saunderson" userId="d97dd21087d60514" providerId="LiveId" clId="{60C71222-43D7-4B99-ACCB-57F547EDE184}" dt="2023-11-13T23:22:38.278" v="0" actId="47"/>
        <pc:sldMkLst>
          <pc:docMk/>
          <pc:sldMk cId="0" sldId="266"/>
        </pc:sldMkLst>
      </pc:sldChg>
      <pc:sldChg chg="del">
        <pc:chgData name="Ken Saunderson" userId="d97dd21087d60514" providerId="LiveId" clId="{60C71222-43D7-4B99-ACCB-57F547EDE184}" dt="2023-11-13T23:22:38.278" v="0" actId="47"/>
        <pc:sldMkLst>
          <pc:docMk/>
          <pc:sldMk cId="0" sldId="267"/>
        </pc:sldMkLst>
      </pc:sldChg>
      <pc:sldChg chg="del">
        <pc:chgData name="Ken Saunderson" userId="d97dd21087d60514" providerId="LiveId" clId="{60C71222-43D7-4B99-ACCB-57F547EDE184}" dt="2023-11-13T23:22:38.278" v="0" actId="47"/>
        <pc:sldMkLst>
          <pc:docMk/>
          <pc:sldMk cId="3476298209" sldId="268"/>
        </pc:sldMkLst>
      </pc:sldChg>
      <pc:sldChg chg="del">
        <pc:chgData name="Ken Saunderson" userId="d97dd21087d60514" providerId="LiveId" clId="{60C71222-43D7-4B99-ACCB-57F547EDE184}" dt="2023-11-13T23:22:38.278" v="0" actId="47"/>
        <pc:sldMkLst>
          <pc:docMk/>
          <pc:sldMk cId="0" sldId="269"/>
        </pc:sldMkLst>
      </pc:sldChg>
      <pc:sldChg chg="del">
        <pc:chgData name="Ken Saunderson" userId="d97dd21087d60514" providerId="LiveId" clId="{60C71222-43D7-4B99-ACCB-57F547EDE184}" dt="2023-11-13T23:22:38.278" v="0" actId="47"/>
        <pc:sldMkLst>
          <pc:docMk/>
          <pc:sldMk cId="0" sldId="270"/>
        </pc:sldMkLst>
      </pc:sldChg>
      <pc:sldChg chg="del">
        <pc:chgData name="Ken Saunderson" userId="d97dd21087d60514" providerId="LiveId" clId="{60C71222-43D7-4B99-ACCB-57F547EDE184}" dt="2023-11-13T23:22:38.278" v="0" actId="47"/>
        <pc:sldMkLst>
          <pc:docMk/>
          <pc:sldMk cId="0" sldId="271"/>
        </pc:sldMkLst>
      </pc:sldChg>
      <pc:sldChg chg="del">
        <pc:chgData name="Ken Saunderson" userId="d97dd21087d60514" providerId="LiveId" clId="{60C71222-43D7-4B99-ACCB-57F547EDE184}" dt="2023-11-13T23:22:38.278" v="0" actId="47"/>
        <pc:sldMkLst>
          <pc:docMk/>
          <pc:sldMk cId="0" sldId="272"/>
        </pc:sldMkLst>
      </pc:sldChg>
      <pc:sldChg chg="del">
        <pc:chgData name="Ken Saunderson" userId="d97dd21087d60514" providerId="LiveId" clId="{60C71222-43D7-4B99-ACCB-57F547EDE184}" dt="2023-11-13T23:22:38.278" v="0" actId="47"/>
        <pc:sldMkLst>
          <pc:docMk/>
          <pc:sldMk cId="0" sldId="273"/>
        </pc:sldMkLst>
      </pc:sldChg>
      <pc:sldChg chg="del">
        <pc:chgData name="Ken Saunderson" userId="d97dd21087d60514" providerId="LiveId" clId="{60C71222-43D7-4B99-ACCB-57F547EDE184}" dt="2023-11-13T23:22:38.278" v="0" actId="47"/>
        <pc:sldMkLst>
          <pc:docMk/>
          <pc:sldMk cId="0" sldId="274"/>
        </pc:sldMkLst>
      </pc:sldChg>
      <pc:sldChg chg="del">
        <pc:chgData name="Ken Saunderson" userId="d97dd21087d60514" providerId="LiveId" clId="{60C71222-43D7-4B99-ACCB-57F547EDE184}" dt="2023-11-13T23:22:38.278" v="0" actId="47"/>
        <pc:sldMkLst>
          <pc:docMk/>
          <pc:sldMk cId="0" sldId="275"/>
        </pc:sldMkLst>
      </pc:sldChg>
      <pc:sldChg chg="del">
        <pc:chgData name="Ken Saunderson" userId="d97dd21087d60514" providerId="LiveId" clId="{60C71222-43D7-4B99-ACCB-57F547EDE184}" dt="2023-11-13T23:22:38.278" v="0" actId="47"/>
        <pc:sldMkLst>
          <pc:docMk/>
          <pc:sldMk cId="0" sldId="276"/>
        </pc:sldMkLst>
      </pc:sldChg>
      <pc:sldChg chg="del">
        <pc:chgData name="Ken Saunderson" userId="d97dd21087d60514" providerId="LiveId" clId="{60C71222-43D7-4B99-ACCB-57F547EDE184}" dt="2023-11-13T23:22:38.278" v="0" actId="47"/>
        <pc:sldMkLst>
          <pc:docMk/>
          <pc:sldMk cId="0" sldId="277"/>
        </pc:sldMkLst>
      </pc:sldChg>
      <pc:sldChg chg="del">
        <pc:chgData name="Ken Saunderson" userId="d97dd21087d60514" providerId="LiveId" clId="{60C71222-43D7-4B99-ACCB-57F547EDE184}" dt="2023-11-13T23:22:38.278" v="0" actId="47"/>
        <pc:sldMkLst>
          <pc:docMk/>
          <pc:sldMk cId="0" sldId="278"/>
        </pc:sldMkLst>
      </pc:sldChg>
      <pc:sldChg chg="del">
        <pc:chgData name="Ken Saunderson" userId="d97dd21087d60514" providerId="LiveId" clId="{60C71222-43D7-4B99-ACCB-57F547EDE184}" dt="2023-11-13T23:22:38.278" v="0" actId="47"/>
        <pc:sldMkLst>
          <pc:docMk/>
          <pc:sldMk cId="0" sldId="279"/>
        </pc:sldMkLst>
      </pc:sldChg>
      <pc:sldChg chg="del">
        <pc:chgData name="Ken Saunderson" userId="d97dd21087d60514" providerId="LiveId" clId="{60C71222-43D7-4B99-ACCB-57F547EDE184}" dt="2023-11-13T23:22:38.278" v="0" actId="47"/>
        <pc:sldMkLst>
          <pc:docMk/>
          <pc:sldMk cId="0" sldId="280"/>
        </pc:sldMkLst>
      </pc:sldChg>
      <pc:sldChg chg="del">
        <pc:chgData name="Ken Saunderson" userId="d97dd21087d60514" providerId="LiveId" clId="{60C71222-43D7-4B99-ACCB-57F547EDE184}" dt="2023-11-13T23:22:38.278" v="0" actId="47"/>
        <pc:sldMkLst>
          <pc:docMk/>
          <pc:sldMk cId="0" sldId="281"/>
        </pc:sldMkLst>
      </pc:sldChg>
      <pc:sldChg chg="del">
        <pc:chgData name="Ken Saunderson" userId="d97dd21087d60514" providerId="LiveId" clId="{60C71222-43D7-4B99-ACCB-57F547EDE184}" dt="2023-11-13T23:22:38.278" v="0" actId="47"/>
        <pc:sldMkLst>
          <pc:docMk/>
          <pc:sldMk cId="0" sldId="282"/>
        </pc:sldMkLst>
      </pc:sldChg>
      <pc:sldChg chg="del">
        <pc:chgData name="Ken Saunderson" userId="d97dd21087d60514" providerId="LiveId" clId="{60C71222-43D7-4B99-ACCB-57F547EDE184}" dt="2023-11-13T23:22:38.278" v="0" actId="47"/>
        <pc:sldMkLst>
          <pc:docMk/>
          <pc:sldMk cId="0" sldId="283"/>
        </pc:sldMkLst>
      </pc:sldChg>
      <pc:sldChg chg="del">
        <pc:chgData name="Ken Saunderson" userId="d97dd21087d60514" providerId="LiveId" clId="{60C71222-43D7-4B99-ACCB-57F547EDE184}" dt="2023-11-13T23:22:38.278" v="0" actId="47"/>
        <pc:sldMkLst>
          <pc:docMk/>
          <pc:sldMk cId="0" sldId="284"/>
        </pc:sldMkLst>
      </pc:sldChg>
      <pc:sldChg chg="del">
        <pc:chgData name="Ken Saunderson" userId="d97dd21087d60514" providerId="LiveId" clId="{60C71222-43D7-4B99-ACCB-57F547EDE184}" dt="2023-11-13T23:22:38.278" v="0" actId="47"/>
        <pc:sldMkLst>
          <pc:docMk/>
          <pc:sldMk cId="0" sldId="285"/>
        </pc:sldMkLst>
      </pc:sldChg>
      <pc:sldChg chg="del">
        <pc:chgData name="Ken Saunderson" userId="d97dd21087d60514" providerId="LiveId" clId="{60C71222-43D7-4B99-ACCB-57F547EDE184}" dt="2023-11-13T23:22:38.278" v="0" actId="47"/>
        <pc:sldMkLst>
          <pc:docMk/>
          <pc:sldMk cId="0" sldId="286"/>
        </pc:sldMkLst>
      </pc:sldChg>
      <pc:sldChg chg="del">
        <pc:chgData name="Ken Saunderson" userId="d97dd21087d60514" providerId="LiveId" clId="{60C71222-43D7-4B99-ACCB-57F547EDE184}" dt="2023-11-13T23:22:52.421" v="1" actId="47"/>
        <pc:sldMkLst>
          <pc:docMk/>
          <pc:sldMk cId="2249486276" sldId="331"/>
        </pc:sldMkLst>
      </pc:sldChg>
      <pc:sldChg chg="del">
        <pc:chgData name="Ken Saunderson" userId="d97dd21087d60514" providerId="LiveId" clId="{60C71222-43D7-4B99-ACCB-57F547EDE184}" dt="2023-11-13T23:22:52.421" v="1" actId="47"/>
        <pc:sldMkLst>
          <pc:docMk/>
          <pc:sldMk cId="1418316622" sldId="343"/>
        </pc:sldMkLst>
      </pc:sldChg>
      <pc:sldChg chg="del">
        <pc:chgData name="Ken Saunderson" userId="d97dd21087d60514" providerId="LiveId" clId="{60C71222-43D7-4B99-ACCB-57F547EDE184}" dt="2023-11-13T23:22:52.421" v="1" actId="47"/>
        <pc:sldMkLst>
          <pc:docMk/>
          <pc:sldMk cId="1901368723" sldId="368"/>
        </pc:sldMkLst>
      </pc:sldChg>
      <pc:sldChg chg="del">
        <pc:chgData name="Ken Saunderson" userId="d97dd21087d60514" providerId="LiveId" clId="{60C71222-43D7-4B99-ACCB-57F547EDE184}" dt="2023-11-13T23:22:52.421" v="1" actId="47"/>
        <pc:sldMkLst>
          <pc:docMk/>
          <pc:sldMk cId="1446656245" sldId="378"/>
        </pc:sldMkLst>
      </pc:sldChg>
      <pc:sldChg chg="del">
        <pc:chgData name="Ken Saunderson" userId="d97dd21087d60514" providerId="LiveId" clId="{60C71222-43D7-4B99-ACCB-57F547EDE184}" dt="2023-11-13T23:22:52.421" v="1" actId="47"/>
        <pc:sldMkLst>
          <pc:docMk/>
          <pc:sldMk cId="3422317399" sldId="391"/>
        </pc:sldMkLst>
      </pc:sldChg>
      <pc:sldChg chg="del">
        <pc:chgData name="Ken Saunderson" userId="d97dd21087d60514" providerId="LiveId" clId="{60C71222-43D7-4B99-ACCB-57F547EDE184}" dt="2023-11-13T23:22:52.421" v="1" actId="47"/>
        <pc:sldMkLst>
          <pc:docMk/>
          <pc:sldMk cId="3302323231" sldId="393"/>
        </pc:sldMkLst>
      </pc:sldChg>
      <pc:sldChg chg="del">
        <pc:chgData name="Ken Saunderson" userId="d97dd21087d60514" providerId="LiveId" clId="{60C71222-43D7-4B99-ACCB-57F547EDE184}" dt="2023-11-13T23:22:52.421" v="1" actId="47"/>
        <pc:sldMkLst>
          <pc:docMk/>
          <pc:sldMk cId="2420928624" sldId="396"/>
        </pc:sldMkLst>
      </pc:sldChg>
      <pc:sldChg chg="del">
        <pc:chgData name="Ken Saunderson" userId="d97dd21087d60514" providerId="LiveId" clId="{60C71222-43D7-4B99-ACCB-57F547EDE184}" dt="2023-11-13T23:22:52.421" v="1" actId="47"/>
        <pc:sldMkLst>
          <pc:docMk/>
          <pc:sldMk cId="1331778444" sldId="397"/>
        </pc:sldMkLst>
      </pc:sldChg>
      <pc:sldChg chg="del">
        <pc:chgData name="Ken Saunderson" userId="d97dd21087d60514" providerId="LiveId" clId="{60C71222-43D7-4B99-ACCB-57F547EDE184}" dt="2023-11-13T23:22:52.421" v="1" actId="47"/>
        <pc:sldMkLst>
          <pc:docMk/>
          <pc:sldMk cId="2779846935" sldId="398"/>
        </pc:sldMkLst>
      </pc:sldChg>
      <pc:sldChg chg="del">
        <pc:chgData name="Ken Saunderson" userId="d97dd21087d60514" providerId="LiveId" clId="{60C71222-43D7-4B99-ACCB-57F547EDE184}" dt="2023-11-13T23:22:52.421" v="1" actId="47"/>
        <pc:sldMkLst>
          <pc:docMk/>
          <pc:sldMk cId="1905445717" sldId="399"/>
        </pc:sldMkLst>
      </pc:sldChg>
      <pc:sldChg chg="del">
        <pc:chgData name="Ken Saunderson" userId="d97dd21087d60514" providerId="LiveId" clId="{60C71222-43D7-4B99-ACCB-57F547EDE184}" dt="2023-11-13T23:22:52.421" v="1" actId="47"/>
        <pc:sldMkLst>
          <pc:docMk/>
          <pc:sldMk cId="4194071817" sldId="402"/>
        </pc:sldMkLst>
      </pc:sldChg>
      <pc:sldChg chg="del">
        <pc:chgData name="Ken Saunderson" userId="d97dd21087d60514" providerId="LiveId" clId="{60C71222-43D7-4B99-ACCB-57F547EDE184}" dt="2023-11-13T23:22:38.278" v="0" actId="47"/>
        <pc:sldMkLst>
          <pc:docMk/>
          <pc:sldMk cId="3039527459" sldId="407"/>
        </pc:sldMkLst>
      </pc:sldChg>
      <pc:sldChg chg="del">
        <pc:chgData name="Ken Saunderson" userId="d97dd21087d60514" providerId="LiveId" clId="{60C71222-43D7-4B99-ACCB-57F547EDE184}" dt="2023-11-13T23:22:52.421" v="1" actId="47"/>
        <pc:sldMkLst>
          <pc:docMk/>
          <pc:sldMk cId="3900880674" sldId="408"/>
        </pc:sldMkLst>
      </pc:sldChg>
      <pc:sldChg chg="del">
        <pc:chgData name="Ken Saunderson" userId="d97dd21087d60514" providerId="LiveId" clId="{60C71222-43D7-4B99-ACCB-57F547EDE184}" dt="2023-11-13T23:22:52.421" v="1" actId="47"/>
        <pc:sldMkLst>
          <pc:docMk/>
          <pc:sldMk cId="4202110101" sldId="410"/>
        </pc:sldMkLst>
      </pc:sldChg>
      <pc:sldChg chg="del">
        <pc:chgData name="Ken Saunderson" userId="d97dd21087d60514" providerId="LiveId" clId="{60C71222-43D7-4B99-ACCB-57F547EDE184}" dt="2023-11-13T23:22:52.421" v="1" actId="47"/>
        <pc:sldMkLst>
          <pc:docMk/>
          <pc:sldMk cId="822075670" sldId="411"/>
        </pc:sldMkLst>
      </pc:sldChg>
      <pc:sldChg chg="del">
        <pc:chgData name="Ken Saunderson" userId="d97dd21087d60514" providerId="LiveId" clId="{60C71222-43D7-4B99-ACCB-57F547EDE184}" dt="2023-11-13T23:22:52.421" v="1" actId="47"/>
        <pc:sldMkLst>
          <pc:docMk/>
          <pc:sldMk cId="1556303592" sldId="412"/>
        </pc:sldMkLst>
      </pc:sldChg>
      <pc:sldChg chg="del">
        <pc:chgData name="Ken Saunderson" userId="d97dd21087d60514" providerId="LiveId" clId="{60C71222-43D7-4B99-ACCB-57F547EDE184}" dt="2023-11-13T23:22:52.421" v="1" actId="47"/>
        <pc:sldMkLst>
          <pc:docMk/>
          <pc:sldMk cId="2514136455" sldId="413"/>
        </pc:sldMkLst>
      </pc:sldChg>
      <pc:sldChg chg="del">
        <pc:chgData name="Ken Saunderson" userId="d97dd21087d60514" providerId="LiveId" clId="{60C71222-43D7-4B99-ACCB-57F547EDE184}" dt="2023-11-13T23:22:52.421" v="1" actId="47"/>
        <pc:sldMkLst>
          <pc:docMk/>
          <pc:sldMk cId="957346740" sldId="414"/>
        </pc:sldMkLst>
      </pc:sldChg>
      <pc:sldChg chg="del">
        <pc:chgData name="Ken Saunderson" userId="d97dd21087d60514" providerId="LiveId" clId="{60C71222-43D7-4B99-ACCB-57F547EDE184}" dt="2023-11-13T23:22:52.421" v="1" actId="47"/>
        <pc:sldMkLst>
          <pc:docMk/>
          <pc:sldMk cId="444666727" sldId="415"/>
        </pc:sldMkLst>
      </pc:sldChg>
      <pc:sldChg chg="del">
        <pc:chgData name="Ken Saunderson" userId="d97dd21087d60514" providerId="LiveId" clId="{60C71222-43D7-4B99-ACCB-57F547EDE184}" dt="2023-11-13T23:22:52.421" v="1" actId="47"/>
        <pc:sldMkLst>
          <pc:docMk/>
          <pc:sldMk cId="1560596241" sldId="416"/>
        </pc:sldMkLst>
      </pc:sldChg>
      <pc:sldChg chg="del">
        <pc:chgData name="Ken Saunderson" userId="d97dd21087d60514" providerId="LiveId" clId="{60C71222-43D7-4B99-ACCB-57F547EDE184}" dt="2023-11-13T23:22:52.421" v="1" actId="47"/>
        <pc:sldMkLst>
          <pc:docMk/>
          <pc:sldMk cId="3463763977" sldId="417"/>
        </pc:sldMkLst>
      </pc:sldChg>
      <pc:sldChg chg="del">
        <pc:chgData name="Ken Saunderson" userId="d97dd21087d60514" providerId="LiveId" clId="{60C71222-43D7-4B99-ACCB-57F547EDE184}" dt="2023-11-13T23:22:52.421" v="1" actId="47"/>
        <pc:sldMkLst>
          <pc:docMk/>
          <pc:sldMk cId="1823322489" sldId="418"/>
        </pc:sldMkLst>
      </pc:sldChg>
      <pc:sldChg chg="del">
        <pc:chgData name="Ken Saunderson" userId="d97dd21087d60514" providerId="LiveId" clId="{60C71222-43D7-4B99-ACCB-57F547EDE184}" dt="2023-11-13T23:22:38.278" v="0" actId="47"/>
        <pc:sldMkLst>
          <pc:docMk/>
          <pc:sldMk cId="3043852816" sldId="436"/>
        </pc:sldMkLst>
      </pc:sldChg>
      <pc:sldChg chg="del">
        <pc:chgData name="Ken Saunderson" userId="d97dd21087d60514" providerId="LiveId" clId="{60C71222-43D7-4B99-ACCB-57F547EDE184}" dt="2023-11-13T23:22:38.278" v="0" actId="47"/>
        <pc:sldMkLst>
          <pc:docMk/>
          <pc:sldMk cId="1596013872" sldId="1133"/>
        </pc:sldMkLst>
      </pc:sldChg>
      <pc:sldChg chg="del">
        <pc:chgData name="Ken Saunderson" userId="d97dd21087d60514" providerId="LiveId" clId="{60C71222-43D7-4B99-ACCB-57F547EDE184}" dt="2023-11-13T23:22:38.278" v="0" actId="47"/>
        <pc:sldMkLst>
          <pc:docMk/>
          <pc:sldMk cId="3215911646" sldId="2141411498"/>
        </pc:sldMkLst>
      </pc:sldChg>
      <pc:sldChg chg="del">
        <pc:chgData name="Ken Saunderson" userId="d97dd21087d60514" providerId="LiveId" clId="{60C71222-43D7-4B99-ACCB-57F547EDE184}" dt="2023-11-13T23:22:38.278" v="0" actId="47"/>
        <pc:sldMkLst>
          <pc:docMk/>
          <pc:sldMk cId="4129171145" sldId="2141411499"/>
        </pc:sldMkLst>
      </pc:sldChg>
      <pc:sldChg chg="del">
        <pc:chgData name="Ken Saunderson" userId="d97dd21087d60514" providerId="LiveId" clId="{60C71222-43D7-4B99-ACCB-57F547EDE184}" dt="2023-11-13T23:22:38.278" v="0" actId="47"/>
        <pc:sldMkLst>
          <pc:docMk/>
          <pc:sldMk cId="388778822" sldId="2141411530"/>
        </pc:sldMkLst>
      </pc:sldChg>
      <pc:sldChg chg="del">
        <pc:chgData name="Ken Saunderson" userId="d97dd21087d60514" providerId="LiveId" clId="{60C71222-43D7-4B99-ACCB-57F547EDE184}" dt="2023-11-13T23:22:38.278" v="0" actId="47"/>
        <pc:sldMkLst>
          <pc:docMk/>
          <pc:sldMk cId="1668176975" sldId="2141411552"/>
        </pc:sldMkLst>
      </pc:sldChg>
      <pc:sldChg chg="del">
        <pc:chgData name="Ken Saunderson" userId="d97dd21087d60514" providerId="LiveId" clId="{60C71222-43D7-4B99-ACCB-57F547EDE184}" dt="2023-11-13T23:22:38.278" v="0" actId="47"/>
        <pc:sldMkLst>
          <pc:docMk/>
          <pc:sldMk cId="2598790206" sldId="2141411610"/>
        </pc:sldMkLst>
      </pc:sldChg>
      <pc:sldChg chg="del">
        <pc:chgData name="Ken Saunderson" userId="d97dd21087d60514" providerId="LiveId" clId="{60C71222-43D7-4B99-ACCB-57F547EDE184}" dt="2023-11-13T23:22:38.278" v="0" actId="47"/>
        <pc:sldMkLst>
          <pc:docMk/>
          <pc:sldMk cId="153255643" sldId="2141411637"/>
        </pc:sldMkLst>
      </pc:sldChg>
      <pc:sldChg chg="del">
        <pc:chgData name="Ken Saunderson" userId="d97dd21087d60514" providerId="LiveId" clId="{60C71222-43D7-4B99-ACCB-57F547EDE184}" dt="2023-11-13T23:22:38.278" v="0" actId="47"/>
        <pc:sldMkLst>
          <pc:docMk/>
          <pc:sldMk cId="4002576737" sldId="2141411638"/>
        </pc:sldMkLst>
      </pc:sldChg>
      <pc:sldChg chg="del">
        <pc:chgData name="Ken Saunderson" userId="d97dd21087d60514" providerId="LiveId" clId="{60C71222-43D7-4B99-ACCB-57F547EDE184}" dt="2023-11-13T23:22:38.278" v="0" actId="47"/>
        <pc:sldMkLst>
          <pc:docMk/>
          <pc:sldMk cId="4020208912" sldId="2141411640"/>
        </pc:sldMkLst>
      </pc:sldChg>
      <pc:sldChg chg="del">
        <pc:chgData name="Ken Saunderson" userId="d97dd21087d60514" providerId="LiveId" clId="{60C71222-43D7-4B99-ACCB-57F547EDE184}" dt="2023-11-13T23:22:38.278" v="0" actId="47"/>
        <pc:sldMkLst>
          <pc:docMk/>
          <pc:sldMk cId="2164842688" sldId="2141411643"/>
        </pc:sldMkLst>
      </pc:sldChg>
      <pc:sldChg chg="del">
        <pc:chgData name="Ken Saunderson" userId="d97dd21087d60514" providerId="LiveId" clId="{60C71222-43D7-4B99-ACCB-57F547EDE184}" dt="2023-11-13T23:22:38.278" v="0" actId="47"/>
        <pc:sldMkLst>
          <pc:docMk/>
          <pc:sldMk cId="3181766086" sldId="2141411644"/>
        </pc:sldMkLst>
      </pc:sldChg>
      <pc:sldChg chg="del">
        <pc:chgData name="Ken Saunderson" userId="d97dd21087d60514" providerId="LiveId" clId="{60C71222-43D7-4B99-ACCB-57F547EDE184}" dt="2023-11-13T23:22:38.278" v="0" actId="47"/>
        <pc:sldMkLst>
          <pc:docMk/>
          <pc:sldMk cId="2585246032" sldId="2141411645"/>
        </pc:sldMkLst>
      </pc:sldChg>
      <pc:sldChg chg="del">
        <pc:chgData name="Ken Saunderson" userId="d97dd21087d60514" providerId="LiveId" clId="{60C71222-43D7-4B99-ACCB-57F547EDE184}" dt="2023-11-13T23:22:38.278" v="0" actId="47"/>
        <pc:sldMkLst>
          <pc:docMk/>
          <pc:sldMk cId="301829531" sldId="2145707431"/>
        </pc:sldMkLst>
      </pc:sldChg>
      <pc:sldChg chg="del">
        <pc:chgData name="Ken Saunderson" userId="d97dd21087d60514" providerId="LiveId" clId="{60C71222-43D7-4B99-ACCB-57F547EDE184}" dt="2023-11-13T23:22:38.278" v="0" actId="47"/>
        <pc:sldMkLst>
          <pc:docMk/>
          <pc:sldMk cId="1532183107" sldId="2145707432"/>
        </pc:sldMkLst>
      </pc:sldChg>
      <pc:sldChg chg="del">
        <pc:chgData name="Ken Saunderson" userId="d97dd21087d60514" providerId="LiveId" clId="{60C71222-43D7-4B99-ACCB-57F547EDE184}" dt="2023-11-13T23:22:38.278" v="0" actId="47"/>
        <pc:sldMkLst>
          <pc:docMk/>
          <pc:sldMk cId="1643614178" sldId="2145707433"/>
        </pc:sldMkLst>
      </pc:sldChg>
      <pc:sldChg chg="del">
        <pc:chgData name="Ken Saunderson" userId="d97dd21087d60514" providerId="LiveId" clId="{60C71222-43D7-4B99-ACCB-57F547EDE184}" dt="2023-11-13T23:22:38.278" v="0" actId="47"/>
        <pc:sldMkLst>
          <pc:docMk/>
          <pc:sldMk cId="2135669756" sldId="2145707435"/>
        </pc:sldMkLst>
      </pc:sldChg>
      <pc:sldChg chg="del">
        <pc:chgData name="Ken Saunderson" userId="d97dd21087d60514" providerId="LiveId" clId="{60C71222-43D7-4B99-ACCB-57F547EDE184}" dt="2023-11-13T23:22:38.278" v="0" actId="47"/>
        <pc:sldMkLst>
          <pc:docMk/>
          <pc:sldMk cId="1567090308" sldId="2145707438"/>
        </pc:sldMkLst>
      </pc:sldChg>
      <pc:sldChg chg="del">
        <pc:chgData name="Ken Saunderson" userId="d97dd21087d60514" providerId="LiveId" clId="{60C71222-43D7-4B99-ACCB-57F547EDE184}" dt="2023-11-13T23:22:52.421" v="1" actId="47"/>
        <pc:sldMkLst>
          <pc:docMk/>
          <pc:sldMk cId="77576328" sldId="2145707441"/>
        </pc:sldMkLst>
      </pc:sldChg>
      <pc:sldChg chg="del">
        <pc:chgData name="Ken Saunderson" userId="d97dd21087d60514" providerId="LiveId" clId="{60C71222-43D7-4B99-ACCB-57F547EDE184}" dt="2023-11-13T23:22:52.421" v="1" actId="47"/>
        <pc:sldMkLst>
          <pc:docMk/>
          <pc:sldMk cId="3529327354" sldId="2145707442"/>
        </pc:sldMkLst>
      </pc:sldChg>
      <pc:sldChg chg="del">
        <pc:chgData name="Ken Saunderson" userId="d97dd21087d60514" providerId="LiveId" clId="{60C71222-43D7-4B99-ACCB-57F547EDE184}" dt="2023-11-13T23:22:52.421" v="1" actId="47"/>
        <pc:sldMkLst>
          <pc:docMk/>
          <pc:sldMk cId="584338827" sldId="2145707443"/>
        </pc:sldMkLst>
      </pc:sldChg>
      <pc:sldChg chg="del">
        <pc:chgData name="Ken Saunderson" userId="d97dd21087d60514" providerId="LiveId" clId="{60C71222-43D7-4B99-ACCB-57F547EDE184}" dt="2023-11-13T23:22:38.278" v="0" actId="47"/>
        <pc:sldMkLst>
          <pc:docMk/>
          <pc:sldMk cId="2947349735" sldId="2145707460"/>
        </pc:sldMkLst>
      </pc:sldChg>
      <pc:sldChg chg="del">
        <pc:chgData name="Ken Saunderson" userId="d97dd21087d60514" providerId="LiveId" clId="{60C71222-43D7-4B99-ACCB-57F547EDE184}" dt="2023-11-13T23:22:38.278" v="0" actId="47"/>
        <pc:sldMkLst>
          <pc:docMk/>
          <pc:sldMk cId="3714553717" sldId="2145707471"/>
        </pc:sldMkLst>
      </pc:sldChg>
      <pc:sldChg chg="del">
        <pc:chgData name="Ken Saunderson" userId="d97dd21087d60514" providerId="LiveId" clId="{60C71222-43D7-4B99-ACCB-57F547EDE184}" dt="2023-11-13T23:22:38.278" v="0" actId="47"/>
        <pc:sldMkLst>
          <pc:docMk/>
          <pc:sldMk cId="3900246052" sldId="2145707484"/>
        </pc:sldMkLst>
      </pc:sldChg>
      <pc:sldChg chg="del">
        <pc:chgData name="Ken Saunderson" userId="d97dd21087d60514" providerId="LiveId" clId="{60C71222-43D7-4B99-ACCB-57F547EDE184}" dt="2023-11-13T23:22:38.278" v="0" actId="47"/>
        <pc:sldMkLst>
          <pc:docMk/>
          <pc:sldMk cId="3555759269" sldId="2145707488"/>
        </pc:sldMkLst>
      </pc:sldChg>
      <pc:sldChg chg="del">
        <pc:chgData name="Ken Saunderson" userId="d97dd21087d60514" providerId="LiveId" clId="{60C71222-43D7-4B99-ACCB-57F547EDE184}" dt="2023-11-13T23:22:38.278" v="0" actId="47"/>
        <pc:sldMkLst>
          <pc:docMk/>
          <pc:sldMk cId="1437468072" sldId="2145707525"/>
        </pc:sldMkLst>
      </pc:sldChg>
      <pc:sldChg chg="del">
        <pc:chgData name="Ken Saunderson" userId="d97dd21087d60514" providerId="LiveId" clId="{60C71222-43D7-4B99-ACCB-57F547EDE184}" dt="2023-11-13T23:22:38.278" v="0" actId="47"/>
        <pc:sldMkLst>
          <pc:docMk/>
          <pc:sldMk cId="2183892957" sldId="2145707526"/>
        </pc:sldMkLst>
      </pc:sldChg>
      <pc:sldChg chg="del">
        <pc:chgData name="Ken Saunderson" userId="d97dd21087d60514" providerId="LiveId" clId="{60C71222-43D7-4B99-ACCB-57F547EDE184}" dt="2023-11-13T23:22:38.278" v="0" actId="47"/>
        <pc:sldMkLst>
          <pc:docMk/>
          <pc:sldMk cId="2177036387" sldId="2145707527"/>
        </pc:sldMkLst>
      </pc:sldChg>
      <pc:sldChg chg="del">
        <pc:chgData name="Ken Saunderson" userId="d97dd21087d60514" providerId="LiveId" clId="{60C71222-43D7-4B99-ACCB-57F547EDE184}" dt="2023-11-13T23:22:38.278" v="0" actId="47"/>
        <pc:sldMkLst>
          <pc:docMk/>
          <pc:sldMk cId="3803748259" sldId="2145707528"/>
        </pc:sldMkLst>
      </pc:sldChg>
      <pc:sldChg chg="del">
        <pc:chgData name="Ken Saunderson" userId="d97dd21087d60514" providerId="LiveId" clId="{60C71222-43D7-4B99-ACCB-57F547EDE184}" dt="2023-11-13T23:22:38.278" v="0" actId="47"/>
        <pc:sldMkLst>
          <pc:docMk/>
          <pc:sldMk cId="2880212767" sldId="2145707529"/>
        </pc:sldMkLst>
      </pc:sldChg>
      <pc:sldChg chg="del">
        <pc:chgData name="Ken Saunderson" userId="d97dd21087d60514" providerId="LiveId" clId="{60C71222-43D7-4B99-ACCB-57F547EDE184}" dt="2023-11-13T23:22:38.278" v="0" actId="47"/>
        <pc:sldMkLst>
          <pc:docMk/>
          <pc:sldMk cId="43722773" sldId="2145707530"/>
        </pc:sldMkLst>
      </pc:sldChg>
      <pc:sldChg chg="del">
        <pc:chgData name="Ken Saunderson" userId="d97dd21087d60514" providerId="LiveId" clId="{60C71222-43D7-4B99-ACCB-57F547EDE184}" dt="2023-11-13T23:22:38.278" v="0" actId="47"/>
        <pc:sldMkLst>
          <pc:docMk/>
          <pc:sldMk cId="1005549497" sldId="2145707532"/>
        </pc:sldMkLst>
      </pc:sldChg>
      <pc:sldChg chg="del">
        <pc:chgData name="Ken Saunderson" userId="d97dd21087d60514" providerId="LiveId" clId="{60C71222-43D7-4B99-ACCB-57F547EDE184}" dt="2023-11-13T23:22:38.278" v="0" actId="47"/>
        <pc:sldMkLst>
          <pc:docMk/>
          <pc:sldMk cId="3842098124" sldId="2145707536"/>
        </pc:sldMkLst>
      </pc:sldChg>
      <pc:sldChg chg="del">
        <pc:chgData name="Ken Saunderson" userId="d97dd21087d60514" providerId="LiveId" clId="{60C71222-43D7-4B99-ACCB-57F547EDE184}" dt="2023-11-13T23:22:38.278" v="0" actId="47"/>
        <pc:sldMkLst>
          <pc:docMk/>
          <pc:sldMk cId="2232598506" sldId="2145707537"/>
        </pc:sldMkLst>
      </pc:sldChg>
      <pc:sldChg chg="del">
        <pc:chgData name="Ken Saunderson" userId="d97dd21087d60514" providerId="LiveId" clId="{60C71222-43D7-4B99-ACCB-57F547EDE184}" dt="2023-11-13T23:22:52.421" v="1" actId="47"/>
        <pc:sldMkLst>
          <pc:docMk/>
          <pc:sldMk cId="4151025695" sldId="2145707538"/>
        </pc:sldMkLst>
      </pc:sldChg>
      <pc:sldChg chg="del">
        <pc:chgData name="Ken Saunderson" userId="d97dd21087d60514" providerId="LiveId" clId="{60C71222-43D7-4B99-ACCB-57F547EDE184}" dt="2023-11-13T23:22:52.421" v="1" actId="47"/>
        <pc:sldMkLst>
          <pc:docMk/>
          <pc:sldMk cId="726287302" sldId="2145707539"/>
        </pc:sldMkLst>
      </pc:sldChg>
      <pc:sldChg chg="del">
        <pc:chgData name="Ken Saunderson" userId="d97dd21087d60514" providerId="LiveId" clId="{60C71222-43D7-4B99-ACCB-57F547EDE184}" dt="2023-11-13T23:22:52.421" v="1" actId="47"/>
        <pc:sldMkLst>
          <pc:docMk/>
          <pc:sldMk cId="3528312997" sldId="2145707540"/>
        </pc:sldMkLst>
      </pc:sldChg>
      <pc:sldChg chg="del">
        <pc:chgData name="Ken Saunderson" userId="d97dd21087d60514" providerId="LiveId" clId="{60C71222-43D7-4B99-ACCB-57F547EDE184}" dt="2023-11-13T23:22:52.421" v="1" actId="47"/>
        <pc:sldMkLst>
          <pc:docMk/>
          <pc:sldMk cId="2042555550" sldId="2145707541"/>
        </pc:sldMkLst>
      </pc:sldChg>
      <pc:sldChg chg="del">
        <pc:chgData name="Ken Saunderson" userId="d97dd21087d60514" providerId="LiveId" clId="{60C71222-43D7-4B99-ACCB-57F547EDE184}" dt="2023-11-13T23:22:52.421" v="1" actId="47"/>
        <pc:sldMkLst>
          <pc:docMk/>
          <pc:sldMk cId="724886283" sldId="2145707542"/>
        </pc:sldMkLst>
      </pc:sldChg>
      <pc:sldChg chg="del">
        <pc:chgData name="Ken Saunderson" userId="d97dd21087d60514" providerId="LiveId" clId="{60C71222-43D7-4B99-ACCB-57F547EDE184}" dt="2023-11-13T23:22:52.421" v="1" actId="47"/>
        <pc:sldMkLst>
          <pc:docMk/>
          <pc:sldMk cId="3233122727" sldId="2145707543"/>
        </pc:sldMkLst>
      </pc:sldChg>
      <pc:sldChg chg="del">
        <pc:chgData name="Ken Saunderson" userId="d97dd21087d60514" providerId="LiveId" clId="{60C71222-43D7-4B99-ACCB-57F547EDE184}" dt="2023-11-13T23:22:52.421" v="1" actId="47"/>
        <pc:sldMkLst>
          <pc:docMk/>
          <pc:sldMk cId="4234268269" sldId="2145707544"/>
        </pc:sldMkLst>
      </pc:sldChg>
      <pc:sldChg chg="del">
        <pc:chgData name="Ken Saunderson" userId="d97dd21087d60514" providerId="LiveId" clId="{60C71222-43D7-4B99-ACCB-57F547EDE184}" dt="2023-11-13T23:22:52.421" v="1" actId="47"/>
        <pc:sldMkLst>
          <pc:docMk/>
          <pc:sldMk cId="1549416574" sldId="2145707545"/>
        </pc:sldMkLst>
      </pc:sldChg>
      <pc:sldChg chg="del">
        <pc:chgData name="Ken Saunderson" userId="d97dd21087d60514" providerId="LiveId" clId="{60C71222-43D7-4B99-ACCB-57F547EDE184}" dt="2023-11-13T23:22:52.421" v="1" actId="47"/>
        <pc:sldMkLst>
          <pc:docMk/>
          <pc:sldMk cId="3554558750" sldId="2145707546"/>
        </pc:sldMkLst>
      </pc:sldChg>
      <pc:sldChg chg="del">
        <pc:chgData name="Ken Saunderson" userId="d97dd21087d60514" providerId="LiveId" clId="{60C71222-43D7-4B99-ACCB-57F547EDE184}" dt="2023-11-13T23:22:52.421" v="1" actId="47"/>
        <pc:sldMkLst>
          <pc:docMk/>
          <pc:sldMk cId="2756155891" sldId="2145707547"/>
        </pc:sldMkLst>
      </pc:sldChg>
      <pc:sldChg chg="del">
        <pc:chgData name="Ken Saunderson" userId="d97dd21087d60514" providerId="LiveId" clId="{60C71222-43D7-4B99-ACCB-57F547EDE184}" dt="2023-11-13T23:22:52.421" v="1" actId="47"/>
        <pc:sldMkLst>
          <pc:docMk/>
          <pc:sldMk cId="3512844229" sldId="2145707548"/>
        </pc:sldMkLst>
      </pc:sldChg>
      <pc:sldChg chg="del">
        <pc:chgData name="Ken Saunderson" userId="d97dd21087d60514" providerId="LiveId" clId="{60C71222-43D7-4B99-ACCB-57F547EDE184}" dt="2023-11-13T23:22:52.421" v="1" actId="47"/>
        <pc:sldMkLst>
          <pc:docMk/>
          <pc:sldMk cId="2943324283" sldId="2145707549"/>
        </pc:sldMkLst>
      </pc:sldChg>
      <pc:sldChg chg="del">
        <pc:chgData name="Ken Saunderson" userId="d97dd21087d60514" providerId="LiveId" clId="{60C71222-43D7-4B99-ACCB-57F547EDE184}" dt="2023-11-13T23:22:52.421" v="1" actId="47"/>
        <pc:sldMkLst>
          <pc:docMk/>
          <pc:sldMk cId="559001636" sldId="2145707550"/>
        </pc:sldMkLst>
      </pc:sldChg>
      <pc:sldChg chg="del">
        <pc:chgData name="Ken Saunderson" userId="d97dd21087d60514" providerId="LiveId" clId="{60C71222-43D7-4B99-ACCB-57F547EDE184}" dt="2023-11-13T23:22:52.421" v="1" actId="47"/>
        <pc:sldMkLst>
          <pc:docMk/>
          <pc:sldMk cId="1023105996" sldId="2145707551"/>
        </pc:sldMkLst>
      </pc:sldChg>
      <pc:sldChg chg="del">
        <pc:chgData name="Ken Saunderson" userId="d97dd21087d60514" providerId="LiveId" clId="{60C71222-43D7-4B99-ACCB-57F547EDE184}" dt="2023-11-13T23:22:52.421" v="1" actId="47"/>
        <pc:sldMkLst>
          <pc:docMk/>
          <pc:sldMk cId="1423660803" sldId="2145707552"/>
        </pc:sldMkLst>
      </pc:sldChg>
      <pc:sldChg chg="del">
        <pc:chgData name="Ken Saunderson" userId="d97dd21087d60514" providerId="LiveId" clId="{60C71222-43D7-4B99-ACCB-57F547EDE184}" dt="2023-11-13T23:22:38.278" v="0" actId="47"/>
        <pc:sldMkLst>
          <pc:docMk/>
          <pc:sldMk cId="0" sldId="2145707562"/>
        </pc:sldMkLst>
      </pc:sldChg>
      <pc:sldMasterChg chg="del delSldLayout">
        <pc:chgData name="Ken Saunderson" userId="d97dd21087d60514" providerId="LiveId" clId="{60C71222-43D7-4B99-ACCB-57F547EDE184}" dt="2023-11-13T23:22:52.421" v="1" actId="47"/>
        <pc:sldMasterMkLst>
          <pc:docMk/>
          <pc:sldMasterMk cId="2774169046" sldId="2147483648"/>
        </pc:sldMasterMkLst>
        <pc:sldLayoutChg chg="del">
          <pc:chgData name="Ken Saunderson" userId="d97dd21087d60514" providerId="LiveId" clId="{60C71222-43D7-4B99-ACCB-57F547EDE184}" dt="2023-11-13T23:22:52.421" v="1" actId="47"/>
          <pc:sldLayoutMkLst>
            <pc:docMk/>
            <pc:sldMasterMk cId="2774169046" sldId="2147483648"/>
            <pc:sldLayoutMk cId="116613058" sldId="2147483649"/>
          </pc:sldLayoutMkLst>
        </pc:sldLayoutChg>
        <pc:sldLayoutChg chg="del">
          <pc:chgData name="Ken Saunderson" userId="d97dd21087d60514" providerId="LiveId" clId="{60C71222-43D7-4B99-ACCB-57F547EDE184}" dt="2023-11-13T23:22:52.421" v="1" actId="47"/>
          <pc:sldLayoutMkLst>
            <pc:docMk/>
            <pc:sldMasterMk cId="2774169046" sldId="2147483648"/>
            <pc:sldLayoutMk cId="2416419260" sldId="2147483650"/>
          </pc:sldLayoutMkLst>
        </pc:sldLayoutChg>
        <pc:sldLayoutChg chg="del">
          <pc:chgData name="Ken Saunderson" userId="d97dd21087d60514" providerId="LiveId" clId="{60C71222-43D7-4B99-ACCB-57F547EDE184}" dt="2023-11-13T23:22:52.421" v="1" actId="47"/>
          <pc:sldLayoutMkLst>
            <pc:docMk/>
            <pc:sldMasterMk cId="2774169046" sldId="2147483648"/>
            <pc:sldLayoutMk cId="1949963874" sldId="2147483651"/>
          </pc:sldLayoutMkLst>
        </pc:sldLayoutChg>
        <pc:sldLayoutChg chg="del">
          <pc:chgData name="Ken Saunderson" userId="d97dd21087d60514" providerId="LiveId" clId="{60C71222-43D7-4B99-ACCB-57F547EDE184}" dt="2023-11-13T23:22:52.421" v="1" actId="47"/>
          <pc:sldLayoutMkLst>
            <pc:docMk/>
            <pc:sldMasterMk cId="2774169046" sldId="2147483648"/>
            <pc:sldLayoutMk cId="1385720738" sldId="2147483652"/>
          </pc:sldLayoutMkLst>
        </pc:sldLayoutChg>
        <pc:sldLayoutChg chg="del">
          <pc:chgData name="Ken Saunderson" userId="d97dd21087d60514" providerId="LiveId" clId="{60C71222-43D7-4B99-ACCB-57F547EDE184}" dt="2023-11-13T23:22:52.421" v="1" actId="47"/>
          <pc:sldLayoutMkLst>
            <pc:docMk/>
            <pc:sldMasterMk cId="2774169046" sldId="2147483648"/>
            <pc:sldLayoutMk cId="3564969278" sldId="2147483653"/>
          </pc:sldLayoutMkLst>
        </pc:sldLayoutChg>
        <pc:sldLayoutChg chg="del">
          <pc:chgData name="Ken Saunderson" userId="d97dd21087d60514" providerId="LiveId" clId="{60C71222-43D7-4B99-ACCB-57F547EDE184}" dt="2023-11-13T23:22:52.421" v="1" actId="47"/>
          <pc:sldLayoutMkLst>
            <pc:docMk/>
            <pc:sldMasterMk cId="2774169046" sldId="2147483648"/>
            <pc:sldLayoutMk cId="3184913795" sldId="2147483654"/>
          </pc:sldLayoutMkLst>
        </pc:sldLayoutChg>
        <pc:sldLayoutChg chg="del">
          <pc:chgData name="Ken Saunderson" userId="d97dd21087d60514" providerId="LiveId" clId="{60C71222-43D7-4B99-ACCB-57F547EDE184}" dt="2023-11-13T23:22:52.421" v="1" actId="47"/>
          <pc:sldLayoutMkLst>
            <pc:docMk/>
            <pc:sldMasterMk cId="2774169046" sldId="2147483648"/>
            <pc:sldLayoutMk cId="1716867838" sldId="2147483655"/>
          </pc:sldLayoutMkLst>
        </pc:sldLayoutChg>
        <pc:sldLayoutChg chg="del">
          <pc:chgData name="Ken Saunderson" userId="d97dd21087d60514" providerId="LiveId" clId="{60C71222-43D7-4B99-ACCB-57F547EDE184}" dt="2023-11-13T23:22:52.421" v="1" actId="47"/>
          <pc:sldLayoutMkLst>
            <pc:docMk/>
            <pc:sldMasterMk cId="2774169046" sldId="2147483648"/>
            <pc:sldLayoutMk cId="2886143995" sldId="2147483656"/>
          </pc:sldLayoutMkLst>
        </pc:sldLayoutChg>
        <pc:sldLayoutChg chg="del">
          <pc:chgData name="Ken Saunderson" userId="d97dd21087d60514" providerId="LiveId" clId="{60C71222-43D7-4B99-ACCB-57F547EDE184}" dt="2023-11-13T23:22:52.421" v="1" actId="47"/>
          <pc:sldLayoutMkLst>
            <pc:docMk/>
            <pc:sldMasterMk cId="2774169046" sldId="2147483648"/>
            <pc:sldLayoutMk cId="3912425081" sldId="2147483657"/>
          </pc:sldLayoutMkLst>
        </pc:sldLayoutChg>
        <pc:sldLayoutChg chg="del">
          <pc:chgData name="Ken Saunderson" userId="d97dd21087d60514" providerId="LiveId" clId="{60C71222-43D7-4B99-ACCB-57F547EDE184}" dt="2023-11-13T23:22:52.421" v="1" actId="47"/>
          <pc:sldLayoutMkLst>
            <pc:docMk/>
            <pc:sldMasterMk cId="2774169046" sldId="2147483648"/>
            <pc:sldLayoutMk cId="311662078" sldId="2147483658"/>
          </pc:sldLayoutMkLst>
        </pc:sldLayoutChg>
        <pc:sldLayoutChg chg="del">
          <pc:chgData name="Ken Saunderson" userId="d97dd21087d60514" providerId="LiveId" clId="{60C71222-43D7-4B99-ACCB-57F547EDE184}" dt="2023-11-13T23:22:52.421" v="1" actId="47"/>
          <pc:sldLayoutMkLst>
            <pc:docMk/>
            <pc:sldMasterMk cId="2774169046" sldId="2147483648"/>
            <pc:sldLayoutMk cId="3730452531" sldId="2147483659"/>
          </pc:sldLayoutMkLst>
        </pc:sldLayoutChg>
      </pc:sldMasterChg>
      <pc:sldMasterChg chg="del delSldLayout">
        <pc:chgData name="Ken Saunderson" userId="d97dd21087d60514" providerId="LiveId" clId="{60C71222-43D7-4B99-ACCB-57F547EDE184}" dt="2023-11-13T23:22:52.421" v="1" actId="47"/>
        <pc:sldMasterMkLst>
          <pc:docMk/>
          <pc:sldMasterMk cId="353795555" sldId="2147484262"/>
        </pc:sldMasterMkLst>
        <pc:sldLayoutChg chg="del">
          <pc:chgData name="Ken Saunderson" userId="d97dd21087d60514" providerId="LiveId" clId="{60C71222-43D7-4B99-ACCB-57F547EDE184}" dt="2023-11-13T23:22:52.421" v="1" actId="47"/>
          <pc:sldLayoutMkLst>
            <pc:docMk/>
            <pc:sldMasterMk cId="353795555" sldId="2147484262"/>
            <pc:sldLayoutMk cId="1113591858" sldId="2147484263"/>
          </pc:sldLayoutMkLst>
        </pc:sldLayoutChg>
        <pc:sldLayoutChg chg="del">
          <pc:chgData name="Ken Saunderson" userId="d97dd21087d60514" providerId="LiveId" clId="{60C71222-43D7-4B99-ACCB-57F547EDE184}" dt="2023-11-13T23:22:52.421" v="1" actId="47"/>
          <pc:sldLayoutMkLst>
            <pc:docMk/>
            <pc:sldMasterMk cId="353795555" sldId="2147484262"/>
            <pc:sldLayoutMk cId="3967013595" sldId="2147484264"/>
          </pc:sldLayoutMkLst>
        </pc:sldLayoutChg>
        <pc:sldLayoutChg chg="del">
          <pc:chgData name="Ken Saunderson" userId="d97dd21087d60514" providerId="LiveId" clId="{60C71222-43D7-4B99-ACCB-57F547EDE184}" dt="2023-11-13T23:22:52.421" v="1" actId="47"/>
          <pc:sldLayoutMkLst>
            <pc:docMk/>
            <pc:sldMasterMk cId="353795555" sldId="2147484262"/>
            <pc:sldLayoutMk cId="2184308019" sldId="2147484265"/>
          </pc:sldLayoutMkLst>
        </pc:sldLayoutChg>
        <pc:sldLayoutChg chg="del">
          <pc:chgData name="Ken Saunderson" userId="d97dd21087d60514" providerId="LiveId" clId="{60C71222-43D7-4B99-ACCB-57F547EDE184}" dt="2023-11-13T23:22:52.421" v="1" actId="47"/>
          <pc:sldLayoutMkLst>
            <pc:docMk/>
            <pc:sldMasterMk cId="353795555" sldId="2147484262"/>
            <pc:sldLayoutMk cId="3793385961" sldId="2147484266"/>
          </pc:sldLayoutMkLst>
        </pc:sldLayoutChg>
        <pc:sldLayoutChg chg="del">
          <pc:chgData name="Ken Saunderson" userId="d97dd21087d60514" providerId="LiveId" clId="{60C71222-43D7-4B99-ACCB-57F547EDE184}" dt="2023-11-13T23:22:52.421" v="1" actId="47"/>
          <pc:sldLayoutMkLst>
            <pc:docMk/>
            <pc:sldMasterMk cId="353795555" sldId="2147484262"/>
            <pc:sldLayoutMk cId="3331969442" sldId="2147484267"/>
          </pc:sldLayoutMkLst>
        </pc:sldLayoutChg>
        <pc:sldLayoutChg chg="del">
          <pc:chgData name="Ken Saunderson" userId="d97dd21087d60514" providerId="LiveId" clId="{60C71222-43D7-4B99-ACCB-57F547EDE184}" dt="2023-11-13T23:22:52.421" v="1" actId="47"/>
          <pc:sldLayoutMkLst>
            <pc:docMk/>
            <pc:sldMasterMk cId="353795555" sldId="2147484262"/>
            <pc:sldLayoutMk cId="1109567276" sldId="2147484268"/>
          </pc:sldLayoutMkLst>
        </pc:sldLayoutChg>
        <pc:sldLayoutChg chg="del">
          <pc:chgData name="Ken Saunderson" userId="d97dd21087d60514" providerId="LiveId" clId="{60C71222-43D7-4B99-ACCB-57F547EDE184}" dt="2023-11-13T23:22:52.421" v="1" actId="47"/>
          <pc:sldLayoutMkLst>
            <pc:docMk/>
            <pc:sldMasterMk cId="353795555" sldId="2147484262"/>
            <pc:sldLayoutMk cId="3097876045" sldId="2147484269"/>
          </pc:sldLayoutMkLst>
        </pc:sldLayoutChg>
        <pc:sldLayoutChg chg="del">
          <pc:chgData name="Ken Saunderson" userId="d97dd21087d60514" providerId="LiveId" clId="{60C71222-43D7-4B99-ACCB-57F547EDE184}" dt="2023-11-13T23:22:52.421" v="1" actId="47"/>
          <pc:sldLayoutMkLst>
            <pc:docMk/>
            <pc:sldMasterMk cId="353795555" sldId="2147484262"/>
            <pc:sldLayoutMk cId="2247162088" sldId="2147484270"/>
          </pc:sldLayoutMkLst>
        </pc:sldLayoutChg>
        <pc:sldLayoutChg chg="del">
          <pc:chgData name="Ken Saunderson" userId="d97dd21087d60514" providerId="LiveId" clId="{60C71222-43D7-4B99-ACCB-57F547EDE184}" dt="2023-11-13T23:22:52.421" v="1" actId="47"/>
          <pc:sldLayoutMkLst>
            <pc:docMk/>
            <pc:sldMasterMk cId="353795555" sldId="2147484262"/>
            <pc:sldLayoutMk cId="2820223410" sldId="2147484271"/>
          </pc:sldLayoutMkLst>
        </pc:sldLayoutChg>
        <pc:sldLayoutChg chg="del">
          <pc:chgData name="Ken Saunderson" userId="d97dd21087d60514" providerId="LiveId" clId="{60C71222-43D7-4B99-ACCB-57F547EDE184}" dt="2023-11-13T23:22:52.421" v="1" actId="47"/>
          <pc:sldLayoutMkLst>
            <pc:docMk/>
            <pc:sldMasterMk cId="353795555" sldId="2147484262"/>
            <pc:sldLayoutMk cId="1529928746" sldId="2147484272"/>
          </pc:sldLayoutMkLst>
        </pc:sldLayoutChg>
        <pc:sldLayoutChg chg="del">
          <pc:chgData name="Ken Saunderson" userId="d97dd21087d60514" providerId="LiveId" clId="{60C71222-43D7-4B99-ACCB-57F547EDE184}" dt="2023-11-13T23:22:52.421" v="1" actId="47"/>
          <pc:sldLayoutMkLst>
            <pc:docMk/>
            <pc:sldMasterMk cId="353795555" sldId="2147484262"/>
            <pc:sldLayoutMk cId="441328664" sldId="2147484273"/>
          </pc:sldLayoutMkLst>
        </pc:sldLayoutChg>
      </pc:sldMasterChg>
      <pc:sldMasterChg chg="del delSldLayout">
        <pc:chgData name="Ken Saunderson" userId="d97dd21087d60514" providerId="LiveId" clId="{60C71222-43D7-4B99-ACCB-57F547EDE184}" dt="2023-11-13T23:22:38.278" v="0" actId="47"/>
        <pc:sldMasterMkLst>
          <pc:docMk/>
          <pc:sldMasterMk cId="1465251991" sldId="2147484278"/>
        </pc:sldMasterMkLst>
        <pc:sldLayoutChg chg="del">
          <pc:chgData name="Ken Saunderson" userId="d97dd21087d60514" providerId="LiveId" clId="{60C71222-43D7-4B99-ACCB-57F547EDE184}" dt="2023-11-13T23:22:38.278" v="0" actId="47"/>
          <pc:sldLayoutMkLst>
            <pc:docMk/>
            <pc:sldMasterMk cId="1465251991" sldId="2147484278"/>
            <pc:sldLayoutMk cId="1790289038" sldId="2147484279"/>
          </pc:sldLayoutMkLst>
        </pc:sldLayoutChg>
        <pc:sldLayoutChg chg="del">
          <pc:chgData name="Ken Saunderson" userId="d97dd21087d60514" providerId="LiveId" clId="{60C71222-43D7-4B99-ACCB-57F547EDE184}" dt="2023-11-13T23:22:38.278" v="0" actId="47"/>
          <pc:sldLayoutMkLst>
            <pc:docMk/>
            <pc:sldMasterMk cId="1465251991" sldId="2147484278"/>
            <pc:sldLayoutMk cId="4034896550" sldId="2147484280"/>
          </pc:sldLayoutMkLst>
        </pc:sldLayoutChg>
        <pc:sldLayoutChg chg="del">
          <pc:chgData name="Ken Saunderson" userId="d97dd21087d60514" providerId="LiveId" clId="{60C71222-43D7-4B99-ACCB-57F547EDE184}" dt="2023-11-13T23:22:38.278" v="0" actId="47"/>
          <pc:sldLayoutMkLst>
            <pc:docMk/>
            <pc:sldMasterMk cId="1465251991" sldId="2147484278"/>
            <pc:sldLayoutMk cId="1219081177" sldId="2147484281"/>
          </pc:sldLayoutMkLst>
        </pc:sldLayoutChg>
        <pc:sldLayoutChg chg="del">
          <pc:chgData name="Ken Saunderson" userId="d97dd21087d60514" providerId="LiveId" clId="{60C71222-43D7-4B99-ACCB-57F547EDE184}" dt="2023-11-13T23:22:38.278" v="0" actId="47"/>
          <pc:sldLayoutMkLst>
            <pc:docMk/>
            <pc:sldMasterMk cId="1465251991" sldId="2147484278"/>
            <pc:sldLayoutMk cId="1603181828" sldId="2147484282"/>
          </pc:sldLayoutMkLst>
        </pc:sldLayoutChg>
        <pc:sldLayoutChg chg="del">
          <pc:chgData name="Ken Saunderson" userId="d97dd21087d60514" providerId="LiveId" clId="{60C71222-43D7-4B99-ACCB-57F547EDE184}" dt="2023-11-13T23:22:38.278" v="0" actId="47"/>
          <pc:sldLayoutMkLst>
            <pc:docMk/>
            <pc:sldMasterMk cId="1465251991" sldId="2147484278"/>
            <pc:sldLayoutMk cId="2414120899" sldId="2147484283"/>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353218734" sldId="2147484284"/>
          </pc:sldLayoutMkLst>
        </pc:sldLayoutChg>
        <pc:sldLayoutChg chg="del">
          <pc:chgData name="Ken Saunderson" userId="d97dd21087d60514" providerId="LiveId" clId="{60C71222-43D7-4B99-ACCB-57F547EDE184}" dt="2023-11-13T23:22:38.278" v="0" actId="47"/>
          <pc:sldLayoutMkLst>
            <pc:docMk/>
            <pc:sldMasterMk cId="1465251991" sldId="2147484278"/>
            <pc:sldLayoutMk cId="2742200620" sldId="2147484285"/>
          </pc:sldLayoutMkLst>
        </pc:sldLayoutChg>
        <pc:sldLayoutChg chg="del">
          <pc:chgData name="Ken Saunderson" userId="d97dd21087d60514" providerId="LiveId" clId="{60C71222-43D7-4B99-ACCB-57F547EDE184}" dt="2023-11-13T23:22:38.278" v="0" actId="47"/>
          <pc:sldLayoutMkLst>
            <pc:docMk/>
            <pc:sldMasterMk cId="1465251991" sldId="2147484278"/>
            <pc:sldLayoutMk cId="888605301" sldId="2147484286"/>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046602818" sldId="2147484287"/>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115790861" sldId="2147484288"/>
          </pc:sldLayoutMkLst>
        </pc:sldLayoutChg>
        <pc:sldLayoutChg chg="del">
          <pc:chgData name="Ken Saunderson" userId="d97dd21087d60514" providerId="LiveId" clId="{60C71222-43D7-4B99-ACCB-57F547EDE184}" dt="2023-11-13T23:22:38.278" v="0" actId="47"/>
          <pc:sldLayoutMkLst>
            <pc:docMk/>
            <pc:sldMasterMk cId="1465251991" sldId="2147484278"/>
            <pc:sldLayoutMk cId="561585242" sldId="2147484289"/>
          </pc:sldLayoutMkLst>
        </pc:sldLayoutChg>
        <pc:sldLayoutChg chg="del">
          <pc:chgData name="Ken Saunderson" userId="d97dd21087d60514" providerId="LiveId" clId="{60C71222-43D7-4B99-ACCB-57F547EDE184}" dt="2023-11-13T23:22:38.278" v="0" actId="47"/>
          <pc:sldLayoutMkLst>
            <pc:docMk/>
            <pc:sldMasterMk cId="1465251991" sldId="2147484278"/>
            <pc:sldLayoutMk cId="4025398416" sldId="2147484290"/>
          </pc:sldLayoutMkLst>
        </pc:sldLayoutChg>
        <pc:sldLayoutChg chg="del">
          <pc:chgData name="Ken Saunderson" userId="d97dd21087d60514" providerId="LiveId" clId="{60C71222-43D7-4B99-ACCB-57F547EDE184}" dt="2023-11-13T23:22:38.278" v="0" actId="47"/>
          <pc:sldLayoutMkLst>
            <pc:docMk/>
            <pc:sldMasterMk cId="1465251991" sldId="2147484278"/>
            <pc:sldLayoutMk cId="878896858" sldId="2147484291"/>
          </pc:sldLayoutMkLst>
        </pc:sldLayoutChg>
        <pc:sldLayoutChg chg="del">
          <pc:chgData name="Ken Saunderson" userId="d97dd21087d60514" providerId="LiveId" clId="{60C71222-43D7-4B99-ACCB-57F547EDE184}" dt="2023-11-13T23:22:38.278" v="0" actId="47"/>
          <pc:sldLayoutMkLst>
            <pc:docMk/>
            <pc:sldMasterMk cId="1465251991" sldId="2147484278"/>
            <pc:sldLayoutMk cId="441964819" sldId="2147484292"/>
          </pc:sldLayoutMkLst>
        </pc:sldLayoutChg>
        <pc:sldLayoutChg chg="del">
          <pc:chgData name="Ken Saunderson" userId="d97dd21087d60514" providerId="LiveId" clId="{60C71222-43D7-4B99-ACCB-57F547EDE184}" dt="2023-11-13T23:22:38.278" v="0" actId="47"/>
          <pc:sldLayoutMkLst>
            <pc:docMk/>
            <pc:sldMasterMk cId="1465251991" sldId="2147484278"/>
            <pc:sldLayoutMk cId="1442471847" sldId="2147484293"/>
          </pc:sldLayoutMkLst>
        </pc:sldLayoutChg>
        <pc:sldLayoutChg chg="del">
          <pc:chgData name="Ken Saunderson" userId="d97dd21087d60514" providerId="LiveId" clId="{60C71222-43D7-4B99-ACCB-57F547EDE184}" dt="2023-11-13T23:22:38.278" v="0" actId="47"/>
          <pc:sldLayoutMkLst>
            <pc:docMk/>
            <pc:sldMasterMk cId="1465251991" sldId="2147484278"/>
            <pc:sldLayoutMk cId="1016929750" sldId="2147484294"/>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99600243" sldId="2147484295"/>
          </pc:sldLayoutMkLst>
        </pc:sldLayoutChg>
        <pc:sldLayoutChg chg="del">
          <pc:chgData name="Ken Saunderson" userId="d97dd21087d60514" providerId="LiveId" clId="{60C71222-43D7-4B99-ACCB-57F547EDE184}" dt="2023-11-13T23:22:38.278" v="0" actId="47"/>
          <pc:sldLayoutMkLst>
            <pc:docMk/>
            <pc:sldMasterMk cId="1465251991" sldId="2147484278"/>
            <pc:sldLayoutMk cId="1637531377" sldId="2147484296"/>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601151788" sldId="2147484297"/>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158148042" sldId="2147484298"/>
          </pc:sldLayoutMkLst>
        </pc:sldLayoutChg>
        <pc:sldLayoutChg chg="del">
          <pc:chgData name="Ken Saunderson" userId="d97dd21087d60514" providerId="LiveId" clId="{60C71222-43D7-4B99-ACCB-57F547EDE184}" dt="2023-11-13T23:22:38.278" v="0" actId="47"/>
          <pc:sldLayoutMkLst>
            <pc:docMk/>
            <pc:sldMasterMk cId="1465251991" sldId="2147484278"/>
            <pc:sldLayoutMk cId="3492659100" sldId="2147484299"/>
          </pc:sldLayoutMkLst>
        </pc:sldLayoutChg>
        <pc:sldLayoutChg chg="del">
          <pc:chgData name="Ken Saunderson" userId="d97dd21087d60514" providerId="LiveId" clId="{60C71222-43D7-4B99-ACCB-57F547EDE184}" dt="2023-11-13T23:22:38.278" v="0" actId="47"/>
          <pc:sldLayoutMkLst>
            <pc:docMk/>
            <pc:sldMasterMk cId="1465251991" sldId="2147484278"/>
            <pc:sldLayoutMk cId="966963699" sldId="2147484300"/>
          </pc:sldLayoutMkLst>
        </pc:sldLayoutChg>
        <pc:sldLayoutChg chg="del">
          <pc:chgData name="Ken Saunderson" userId="d97dd21087d60514" providerId="LiveId" clId="{60C71222-43D7-4B99-ACCB-57F547EDE184}" dt="2023-11-13T23:22:38.278" v="0" actId="47"/>
          <pc:sldLayoutMkLst>
            <pc:docMk/>
            <pc:sldMasterMk cId="1465251991" sldId="2147484278"/>
            <pc:sldLayoutMk cId="2936166431" sldId="2147484302"/>
          </pc:sldLayoutMkLst>
        </pc:sldLayoutChg>
        <pc:sldLayoutChg chg="del">
          <pc:chgData name="Ken Saunderson" userId="d97dd21087d60514" providerId="LiveId" clId="{60C71222-43D7-4B99-ACCB-57F547EDE184}" dt="2023-11-13T23:22:38.278" v="0" actId="47"/>
          <pc:sldLayoutMkLst>
            <pc:docMk/>
            <pc:sldMasterMk cId="1465251991" sldId="2147484278"/>
            <pc:sldLayoutMk cId="724807604" sldId="2147484304"/>
          </pc:sldLayoutMkLst>
        </pc:sldLayoutChg>
      </pc:sldMasterChg>
      <pc:sldMasterChg chg="del delSldLayout">
        <pc:chgData name="Ken Saunderson" userId="d97dd21087d60514" providerId="LiveId" clId="{60C71222-43D7-4B99-ACCB-57F547EDE184}" dt="2023-11-13T23:22:38.278" v="0" actId="47"/>
        <pc:sldMasterMkLst>
          <pc:docMk/>
          <pc:sldMasterMk cId="3030194531" sldId="2147484305"/>
        </pc:sldMasterMkLst>
        <pc:sldLayoutChg chg="del">
          <pc:chgData name="Ken Saunderson" userId="d97dd21087d60514" providerId="LiveId" clId="{60C71222-43D7-4B99-ACCB-57F547EDE184}" dt="2023-11-13T23:22:38.278" v="0" actId="47"/>
          <pc:sldLayoutMkLst>
            <pc:docMk/>
            <pc:sldMasterMk cId="3030194531" sldId="2147484305"/>
            <pc:sldLayoutMk cId="3762208994" sldId="2147484306"/>
          </pc:sldLayoutMkLst>
        </pc:sldLayoutChg>
        <pc:sldLayoutChg chg="del">
          <pc:chgData name="Ken Saunderson" userId="d97dd21087d60514" providerId="LiveId" clId="{60C71222-43D7-4B99-ACCB-57F547EDE184}" dt="2023-11-13T23:22:38.278" v="0" actId="47"/>
          <pc:sldLayoutMkLst>
            <pc:docMk/>
            <pc:sldMasterMk cId="3030194531" sldId="2147484305"/>
            <pc:sldLayoutMk cId="2699506003" sldId="2147484307"/>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056267136" sldId="2147484308"/>
          </pc:sldLayoutMkLst>
        </pc:sldLayoutChg>
        <pc:sldLayoutChg chg="del">
          <pc:chgData name="Ken Saunderson" userId="d97dd21087d60514" providerId="LiveId" clId="{60C71222-43D7-4B99-ACCB-57F547EDE184}" dt="2023-11-13T23:22:38.278" v="0" actId="47"/>
          <pc:sldLayoutMkLst>
            <pc:docMk/>
            <pc:sldMasterMk cId="3030194531" sldId="2147484305"/>
            <pc:sldLayoutMk cId="2763896899" sldId="2147484309"/>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729874914" sldId="2147484310"/>
          </pc:sldLayoutMkLst>
        </pc:sldLayoutChg>
        <pc:sldLayoutChg chg="del">
          <pc:chgData name="Ken Saunderson" userId="d97dd21087d60514" providerId="LiveId" clId="{60C71222-43D7-4B99-ACCB-57F547EDE184}" dt="2023-11-13T23:22:38.278" v="0" actId="47"/>
          <pc:sldLayoutMkLst>
            <pc:docMk/>
            <pc:sldMasterMk cId="3030194531" sldId="2147484305"/>
            <pc:sldLayoutMk cId="719961097" sldId="2147484311"/>
          </pc:sldLayoutMkLst>
        </pc:sldLayoutChg>
        <pc:sldLayoutChg chg="del">
          <pc:chgData name="Ken Saunderson" userId="d97dd21087d60514" providerId="LiveId" clId="{60C71222-43D7-4B99-ACCB-57F547EDE184}" dt="2023-11-13T23:22:38.278" v="0" actId="47"/>
          <pc:sldLayoutMkLst>
            <pc:docMk/>
            <pc:sldMasterMk cId="3030194531" sldId="2147484305"/>
            <pc:sldLayoutMk cId="2920793242" sldId="2147484312"/>
          </pc:sldLayoutMkLst>
        </pc:sldLayoutChg>
        <pc:sldLayoutChg chg="del">
          <pc:chgData name="Ken Saunderson" userId="d97dd21087d60514" providerId="LiveId" clId="{60C71222-43D7-4B99-ACCB-57F547EDE184}" dt="2023-11-13T23:22:38.278" v="0" actId="47"/>
          <pc:sldLayoutMkLst>
            <pc:docMk/>
            <pc:sldMasterMk cId="3030194531" sldId="2147484305"/>
            <pc:sldLayoutMk cId="1506876250" sldId="2147484313"/>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152596806" sldId="2147484314"/>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915871137" sldId="2147484315"/>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038398878" sldId="2147484316"/>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534510139" sldId="2147484317"/>
          </pc:sldLayoutMkLst>
        </pc:sldLayoutChg>
        <pc:sldLayoutChg chg="del">
          <pc:chgData name="Ken Saunderson" userId="d97dd21087d60514" providerId="LiveId" clId="{60C71222-43D7-4B99-ACCB-57F547EDE184}" dt="2023-11-13T23:22:38.278" v="0" actId="47"/>
          <pc:sldLayoutMkLst>
            <pc:docMk/>
            <pc:sldMasterMk cId="3030194531" sldId="2147484305"/>
            <pc:sldLayoutMk cId="581967623" sldId="2147484318"/>
          </pc:sldLayoutMkLst>
        </pc:sldLayoutChg>
        <pc:sldLayoutChg chg="del">
          <pc:chgData name="Ken Saunderson" userId="d97dd21087d60514" providerId="LiveId" clId="{60C71222-43D7-4B99-ACCB-57F547EDE184}" dt="2023-11-13T23:22:38.278" v="0" actId="47"/>
          <pc:sldLayoutMkLst>
            <pc:docMk/>
            <pc:sldMasterMk cId="3030194531" sldId="2147484305"/>
            <pc:sldLayoutMk cId="1307782368" sldId="2147484319"/>
          </pc:sldLayoutMkLst>
        </pc:sldLayoutChg>
        <pc:sldLayoutChg chg="del">
          <pc:chgData name="Ken Saunderson" userId="d97dd21087d60514" providerId="LiveId" clId="{60C71222-43D7-4B99-ACCB-57F547EDE184}" dt="2023-11-13T23:22:38.278" v="0" actId="47"/>
          <pc:sldLayoutMkLst>
            <pc:docMk/>
            <pc:sldMasterMk cId="3030194531" sldId="2147484305"/>
            <pc:sldLayoutMk cId="1070373324" sldId="2147484320"/>
          </pc:sldLayoutMkLst>
        </pc:sldLayoutChg>
        <pc:sldLayoutChg chg="del">
          <pc:chgData name="Ken Saunderson" userId="d97dd21087d60514" providerId="LiveId" clId="{60C71222-43D7-4B99-ACCB-57F547EDE184}" dt="2023-11-13T23:22:38.278" v="0" actId="47"/>
          <pc:sldLayoutMkLst>
            <pc:docMk/>
            <pc:sldMasterMk cId="3030194531" sldId="2147484305"/>
            <pc:sldLayoutMk cId="2174851451" sldId="2147484326"/>
          </pc:sldLayoutMkLst>
        </pc:sldLayoutChg>
        <pc:sldLayoutChg chg="del">
          <pc:chgData name="Ken Saunderson" userId="d97dd21087d60514" providerId="LiveId" clId="{60C71222-43D7-4B99-ACCB-57F547EDE184}" dt="2023-11-13T23:22:38.278" v="0" actId="47"/>
          <pc:sldLayoutMkLst>
            <pc:docMk/>
            <pc:sldMasterMk cId="3030194531" sldId="2147484305"/>
            <pc:sldLayoutMk cId="992075664" sldId="2147484327"/>
          </pc:sldLayoutMkLst>
        </pc:sldLayoutChg>
        <pc:sldLayoutChg chg="del">
          <pc:chgData name="Ken Saunderson" userId="d97dd21087d60514" providerId="LiveId" clId="{60C71222-43D7-4B99-ACCB-57F547EDE184}" dt="2023-11-13T23:22:38.278" v="0" actId="47"/>
          <pc:sldLayoutMkLst>
            <pc:docMk/>
            <pc:sldMasterMk cId="3030194531" sldId="2147484305"/>
            <pc:sldLayoutMk cId="3116457092" sldId="2147484331"/>
          </pc:sldLayoutMkLst>
        </pc:sldLayoutChg>
        <pc:sldLayoutChg chg="del">
          <pc:chgData name="Ken Saunderson" userId="d97dd21087d60514" providerId="LiveId" clId="{60C71222-43D7-4B99-ACCB-57F547EDE184}" dt="2023-11-13T23:22:38.278" v="0" actId="47"/>
          <pc:sldLayoutMkLst>
            <pc:docMk/>
            <pc:sldMasterMk cId="3030194531" sldId="2147484305"/>
            <pc:sldLayoutMk cId="2955912829" sldId="2147484332"/>
          </pc:sldLayoutMkLst>
        </pc:sldLayoutChg>
        <pc:sldLayoutChg chg="del">
          <pc:chgData name="Ken Saunderson" userId="d97dd21087d60514" providerId="LiveId" clId="{60C71222-43D7-4B99-ACCB-57F547EDE184}" dt="2023-11-13T23:22:38.278" v="0" actId="47"/>
          <pc:sldLayoutMkLst>
            <pc:docMk/>
            <pc:sldMasterMk cId="3030194531" sldId="2147484305"/>
            <pc:sldLayoutMk cId="188862373" sldId="2147484333"/>
          </pc:sldLayoutMkLst>
        </pc:sldLayoutChg>
        <pc:sldLayoutChg chg="del">
          <pc:chgData name="Ken Saunderson" userId="d97dd21087d60514" providerId="LiveId" clId="{60C71222-43D7-4B99-ACCB-57F547EDE184}" dt="2023-11-13T23:22:38.278" v="0" actId="47"/>
          <pc:sldLayoutMkLst>
            <pc:docMk/>
            <pc:sldMasterMk cId="3030194531" sldId="2147484305"/>
            <pc:sldLayoutMk cId="1840860562" sldId="2147484334"/>
          </pc:sldLayoutMkLst>
        </pc:sldLayoutChg>
      </pc:sldMasterChg>
      <pc:sldMasterChg chg="del delSldLayout">
        <pc:chgData name="Ken Saunderson" userId="d97dd21087d60514" providerId="LiveId" clId="{60C71222-43D7-4B99-ACCB-57F547EDE184}" dt="2023-11-13T23:22:38.278" v="0" actId="47"/>
        <pc:sldMasterMkLst>
          <pc:docMk/>
          <pc:sldMasterMk cId="2165326247" sldId="2147484431"/>
        </pc:sldMasterMkLst>
        <pc:sldLayoutChg chg="del">
          <pc:chgData name="Ken Saunderson" userId="d97dd21087d60514" providerId="LiveId" clId="{60C71222-43D7-4B99-ACCB-57F547EDE184}" dt="2023-11-13T23:22:38.278" v="0" actId="47"/>
          <pc:sldLayoutMkLst>
            <pc:docMk/>
            <pc:sldMasterMk cId="2165326247" sldId="2147484431"/>
            <pc:sldLayoutMk cId="1036631007" sldId="2147484432"/>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709016182" sldId="2147484433"/>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305730916" sldId="2147484434"/>
          </pc:sldLayoutMkLst>
        </pc:sldLayoutChg>
        <pc:sldLayoutChg chg="del">
          <pc:chgData name="Ken Saunderson" userId="d97dd21087d60514" providerId="LiveId" clId="{60C71222-43D7-4B99-ACCB-57F547EDE184}" dt="2023-11-13T23:22:38.278" v="0" actId="47"/>
          <pc:sldLayoutMkLst>
            <pc:docMk/>
            <pc:sldMasterMk cId="2165326247" sldId="2147484431"/>
            <pc:sldLayoutMk cId="4235900278" sldId="2147484435"/>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285368442" sldId="2147484436"/>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259900173" sldId="2147484437"/>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193279917" sldId="2147484438"/>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381140861" sldId="2147484439"/>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894397223" sldId="2147484440"/>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962624235" sldId="2147484441"/>
          </pc:sldLayoutMkLst>
        </pc:sldLayoutChg>
        <pc:sldLayoutChg chg="del">
          <pc:chgData name="Ken Saunderson" userId="d97dd21087d60514" providerId="LiveId" clId="{60C71222-43D7-4B99-ACCB-57F547EDE184}" dt="2023-11-13T23:22:38.278" v="0" actId="47"/>
          <pc:sldLayoutMkLst>
            <pc:docMk/>
            <pc:sldMasterMk cId="2165326247" sldId="2147484431"/>
            <pc:sldLayoutMk cId="4152991847" sldId="2147484442"/>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102979010" sldId="2147484443"/>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740956444" sldId="2147484444"/>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451248411" sldId="2147484445"/>
          </pc:sldLayoutMkLst>
        </pc:sldLayoutChg>
        <pc:sldLayoutChg chg="del">
          <pc:chgData name="Ken Saunderson" userId="d97dd21087d60514" providerId="LiveId" clId="{60C71222-43D7-4B99-ACCB-57F547EDE184}" dt="2023-11-13T23:22:38.278" v="0" actId="47"/>
          <pc:sldLayoutMkLst>
            <pc:docMk/>
            <pc:sldMasterMk cId="2165326247" sldId="2147484431"/>
            <pc:sldLayoutMk cId="770718664" sldId="2147484446"/>
          </pc:sldLayoutMkLst>
        </pc:sldLayoutChg>
        <pc:sldLayoutChg chg="del">
          <pc:chgData name="Ken Saunderson" userId="d97dd21087d60514" providerId="LiveId" clId="{60C71222-43D7-4B99-ACCB-57F547EDE184}" dt="2023-11-13T23:22:38.278" v="0" actId="47"/>
          <pc:sldLayoutMkLst>
            <pc:docMk/>
            <pc:sldMasterMk cId="2165326247" sldId="2147484431"/>
            <pc:sldLayoutMk cId="630935813" sldId="2147484447"/>
          </pc:sldLayoutMkLst>
        </pc:sldLayoutChg>
        <pc:sldLayoutChg chg="del">
          <pc:chgData name="Ken Saunderson" userId="d97dd21087d60514" providerId="LiveId" clId="{60C71222-43D7-4B99-ACCB-57F547EDE184}" dt="2023-11-13T23:22:38.278" v="0" actId="47"/>
          <pc:sldLayoutMkLst>
            <pc:docMk/>
            <pc:sldMasterMk cId="2165326247" sldId="2147484431"/>
            <pc:sldLayoutMk cId="4063203622" sldId="2147484448"/>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296245566" sldId="2147484449"/>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098968156" sldId="2147484450"/>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780994226" sldId="2147484451"/>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185335123" sldId="2147484452"/>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729001365" sldId="2147484453"/>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429964867" sldId="2147484454"/>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202758500" sldId="2147484455"/>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038753055" sldId="2147484456"/>
          </pc:sldLayoutMkLst>
        </pc:sldLayoutChg>
        <pc:sldLayoutChg chg="del">
          <pc:chgData name="Ken Saunderson" userId="d97dd21087d60514" providerId="LiveId" clId="{60C71222-43D7-4B99-ACCB-57F547EDE184}" dt="2023-11-13T23:22:38.278" v="0" actId="47"/>
          <pc:sldLayoutMkLst>
            <pc:docMk/>
            <pc:sldMasterMk cId="2165326247" sldId="2147484431"/>
            <pc:sldLayoutMk cId="975725832" sldId="2147484457"/>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610466738" sldId="2147484458"/>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724696710" sldId="2147484459"/>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934883059" sldId="2147484460"/>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251844869" sldId="2147484461"/>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988098096" sldId="2147484462"/>
          </pc:sldLayoutMkLst>
        </pc:sldLayoutChg>
        <pc:sldLayoutChg chg="del">
          <pc:chgData name="Ken Saunderson" userId="d97dd21087d60514" providerId="LiveId" clId="{60C71222-43D7-4B99-ACCB-57F547EDE184}" dt="2023-11-13T23:22:38.278" v="0" actId="47"/>
          <pc:sldLayoutMkLst>
            <pc:docMk/>
            <pc:sldMasterMk cId="2165326247" sldId="2147484431"/>
            <pc:sldLayoutMk cId="969041085" sldId="2147484463"/>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382243963" sldId="2147484464"/>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53958574" sldId="2147484465"/>
          </pc:sldLayoutMkLst>
        </pc:sldLayoutChg>
        <pc:sldLayoutChg chg="del">
          <pc:chgData name="Ken Saunderson" userId="d97dd21087d60514" providerId="LiveId" clId="{60C71222-43D7-4B99-ACCB-57F547EDE184}" dt="2023-11-13T23:22:38.278" v="0" actId="47"/>
          <pc:sldLayoutMkLst>
            <pc:docMk/>
            <pc:sldMasterMk cId="2165326247" sldId="2147484431"/>
            <pc:sldLayoutMk cId="3611017095" sldId="2147484466"/>
          </pc:sldLayoutMkLst>
        </pc:sldLayoutChg>
        <pc:sldLayoutChg chg="del">
          <pc:chgData name="Ken Saunderson" userId="d97dd21087d60514" providerId="LiveId" clId="{60C71222-43D7-4B99-ACCB-57F547EDE184}" dt="2023-11-13T23:22:38.278" v="0" actId="47"/>
          <pc:sldLayoutMkLst>
            <pc:docMk/>
            <pc:sldMasterMk cId="2165326247" sldId="2147484431"/>
            <pc:sldLayoutMk cId="621993179" sldId="2147484467"/>
          </pc:sldLayoutMkLst>
        </pc:sldLayoutChg>
        <pc:sldLayoutChg chg="del">
          <pc:chgData name="Ken Saunderson" userId="d97dd21087d60514" providerId="LiveId" clId="{60C71222-43D7-4B99-ACCB-57F547EDE184}" dt="2023-11-13T23:22:38.278" v="0" actId="47"/>
          <pc:sldLayoutMkLst>
            <pc:docMk/>
            <pc:sldMasterMk cId="2165326247" sldId="2147484431"/>
            <pc:sldLayoutMk cId="1363193879" sldId="2147484468"/>
          </pc:sldLayoutMkLst>
        </pc:sldLayoutChg>
        <pc:sldLayoutChg chg="del">
          <pc:chgData name="Ken Saunderson" userId="d97dd21087d60514" providerId="LiveId" clId="{60C71222-43D7-4B99-ACCB-57F547EDE184}" dt="2023-11-13T23:22:38.278" v="0" actId="47"/>
          <pc:sldLayoutMkLst>
            <pc:docMk/>
            <pc:sldMasterMk cId="2165326247" sldId="2147484431"/>
            <pc:sldLayoutMk cId="590165091" sldId="2147484469"/>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943517745" sldId="2147484470"/>
          </pc:sldLayoutMkLst>
        </pc:sldLayoutChg>
        <pc:sldLayoutChg chg="del">
          <pc:chgData name="Ken Saunderson" userId="d97dd21087d60514" providerId="LiveId" clId="{60C71222-43D7-4B99-ACCB-57F547EDE184}" dt="2023-11-13T23:22:38.278" v="0" actId="47"/>
          <pc:sldLayoutMkLst>
            <pc:docMk/>
            <pc:sldMasterMk cId="2165326247" sldId="2147484431"/>
            <pc:sldLayoutMk cId="218290295" sldId="2147484471"/>
          </pc:sldLayoutMkLst>
        </pc:sldLayoutChg>
        <pc:sldLayoutChg chg="del">
          <pc:chgData name="Ken Saunderson" userId="d97dd21087d60514" providerId="LiveId" clId="{60C71222-43D7-4B99-ACCB-57F547EDE184}" dt="2023-11-13T23:22:38.278" v="0" actId="47"/>
          <pc:sldLayoutMkLst>
            <pc:docMk/>
            <pc:sldMasterMk cId="2165326247" sldId="2147484431"/>
            <pc:sldLayoutMk cId="523384350" sldId="2147484472"/>
          </pc:sldLayoutMkLst>
        </pc:sldLayoutChg>
      </pc:sldMasterChg>
      <pc:sldMasterChg chg="del delSldLayout">
        <pc:chgData name="Ken Saunderson" userId="d97dd21087d60514" providerId="LiveId" clId="{60C71222-43D7-4B99-ACCB-57F547EDE184}" dt="2023-11-13T23:22:38.278" v="0" actId="47"/>
        <pc:sldMasterMkLst>
          <pc:docMk/>
          <pc:sldMasterMk cId="835504751" sldId="2147484473"/>
        </pc:sldMasterMkLst>
        <pc:sldLayoutChg chg="del">
          <pc:chgData name="Ken Saunderson" userId="d97dd21087d60514" providerId="LiveId" clId="{60C71222-43D7-4B99-ACCB-57F547EDE184}" dt="2023-11-13T23:22:38.278" v="0" actId="47"/>
          <pc:sldLayoutMkLst>
            <pc:docMk/>
            <pc:sldMasterMk cId="835504751" sldId="2147484473"/>
            <pc:sldLayoutMk cId="802905096" sldId="2147484474"/>
          </pc:sldLayoutMkLst>
        </pc:sldLayoutChg>
        <pc:sldLayoutChg chg="del">
          <pc:chgData name="Ken Saunderson" userId="d97dd21087d60514" providerId="LiveId" clId="{60C71222-43D7-4B99-ACCB-57F547EDE184}" dt="2023-11-13T23:22:38.278" v="0" actId="47"/>
          <pc:sldLayoutMkLst>
            <pc:docMk/>
            <pc:sldMasterMk cId="835504751" sldId="2147484473"/>
            <pc:sldLayoutMk cId="1969992053" sldId="2147484475"/>
          </pc:sldLayoutMkLst>
        </pc:sldLayoutChg>
        <pc:sldLayoutChg chg="del">
          <pc:chgData name="Ken Saunderson" userId="d97dd21087d60514" providerId="LiveId" clId="{60C71222-43D7-4B99-ACCB-57F547EDE184}" dt="2023-11-13T23:22:38.278" v="0" actId="47"/>
          <pc:sldLayoutMkLst>
            <pc:docMk/>
            <pc:sldMasterMk cId="835504751" sldId="2147484473"/>
            <pc:sldLayoutMk cId="3192551937" sldId="2147484476"/>
          </pc:sldLayoutMkLst>
        </pc:sldLayoutChg>
        <pc:sldLayoutChg chg="del">
          <pc:chgData name="Ken Saunderson" userId="d97dd21087d60514" providerId="LiveId" clId="{60C71222-43D7-4B99-ACCB-57F547EDE184}" dt="2023-11-13T23:22:38.278" v="0" actId="47"/>
          <pc:sldLayoutMkLst>
            <pc:docMk/>
            <pc:sldMasterMk cId="835504751" sldId="2147484473"/>
            <pc:sldLayoutMk cId="1046289275" sldId="2147484477"/>
          </pc:sldLayoutMkLst>
        </pc:sldLayoutChg>
        <pc:sldLayoutChg chg="del">
          <pc:chgData name="Ken Saunderson" userId="d97dd21087d60514" providerId="LiveId" clId="{60C71222-43D7-4B99-ACCB-57F547EDE184}" dt="2023-11-13T23:22:38.278" v="0" actId="47"/>
          <pc:sldLayoutMkLst>
            <pc:docMk/>
            <pc:sldMasterMk cId="835504751" sldId="2147484473"/>
            <pc:sldLayoutMk cId="2735850997" sldId="2147484478"/>
          </pc:sldLayoutMkLst>
        </pc:sldLayoutChg>
        <pc:sldLayoutChg chg="del">
          <pc:chgData name="Ken Saunderson" userId="d97dd21087d60514" providerId="LiveId" clId="{60C71222-43D7-4B99-ACCB-57F547EDE184}" dt="2023-11-13T23:22:38.278" v="0" actId="47"/>
          <pc:sldLayoutMkLst>
            <pc:docMk/>
            <pc:sldMasterMk cId="835504751" sldId="2147484473"/>
            <pc:sldLayoutMk cId="3833427940" sldId="2147484479"/>
          </pc:sldLayoutMkLst>
        </pc:sldLayoutChg>
        <pc:sldLayoutChg chg="del">
          <pc:chgData name="Ken Saunderson" userId="d97dd21087d60514" providerId="LiveId" clId="{60C71222-43D7-4B99-ACCB-57F547EDE184}" dt="2023-11-13T23:22:38.278" v="0" actId="47"/>
          <pc:sldLayoutMkLst>
            <pc:docMk/>
            <pc:sldMasterMk cId="835504751" sldId="2147484473"/>
            <pc:sldLayoutMk cId="3876123267" sldId="2147484480"/>
          </pc:sldLayoutMkLst>
        </pc:sldLayoutChg>
        <pc:sldLayoutChg chg="del">
          <pc:chgData name="Ken Saunderson" userId="d97dd21087d60514" providerId="LiveId" clId="{60C71222-43D7-4B99-ACCB-57F547EDE184}" dt="2023-11-13T23:22:38.278" v="0" actId="47"/>
          <pc:sldLayoutMkLst>
            <pc:docMk/>
            <pc:sldMasterMk cId="835504751" sldId="2147484473"/>
            <pc:sldLayoutMk cId="3094933280" sldId="2147484481"/>
          </pc:sldLayoutMkLst>
        </pc:sldLayoutChg>
        <pc:sldLayoutChg chg="del">
          <pc:chgData name="Ken Saunderson" userId="d97dd21087d60514" providerId="LiveId" clId="{60C71222-43D7-4B99-ACCB-57F547EDE184}" dt="2023-11-13T23:22:38.278" v="0" actId="47"/>
          <pc:sldLayoutMkLst>
            <pc:docMk/>
            <pc:sldMasterMk cId="835504751" sldId="2147484473"/>
            <pc:sldLayoutMk cId="3272661643" sldId="2147484482"/>
          </pc:sldLayoutMkLst>
        </pc:sldLayoutChg>
        <pc:sldLayoutChg chg="del">
          <pc:chgData name="Ken Saunderson" userId="d97dd21087d60514" providerId="LiveId" clId="{60C71222-43D7-4B99-ACCB-57F547EDE184}" dt="2023-11-13T23:22:38.278" v="0" actId="47"/>
          <pc:sldLayoutMkLst>
            <pc:docMk/>
            <pc:sldMasterMk cId="835504751" sldId="2147484473"/>
            <pc:sldLayoutMk cId="398456949" sldId="2147484483"/>
          </pc:sldLayoutMkLst>
        </pc:sldLayoutChg>
        <pc:sldLayoutChg chg="del">
          <pc:chgData name="Ken Saunderson" userId="d97dd21087d60514" providerId="LiveId" clId="{60C71222-43D7-4B99-ACCB-57F547EDE184}" dt="2023-11-13T23:22:38.278" v="0" actId="47"/>
          <pc:sldLayoutMkLst>
            <pc:docMk/>
            <pc:sldMasterMk cId="835504751" sldId="2147484473"/>
            <pc:sldLayoutMk cId="3156678078" sldId="2147484484"/>
          </pc:sldLayoutMkLst>
        </pc:sldLayoutChg>
        <pc:sldLayoutChg chg="del">
          <pc:chgData name="Ken Saunderson" userId="d97dd21087d60514" providerId="LiveId" clId="{60C71222-43D7-4B99-ACCB-57F547EDE184}" dt="2023-11-13T23:22:38.278" v="0" actId="47"/>
          <pc:sldLayoutMkLst>
            <pc:docMk/>
            <pc:sldMasterMk cId="835504751" sldId="2147484473"/>
            <pc:sldLayoutMk cId="2074783985" sldId="2147484485"/>
          </pc:sldLayoutMkLst>
        </pc:sldLayoutChg>
        <pc:sldLayoutChg chg="del">
          <pc:chgData name="Ken Saunderson" userId="d97dd21087d60514" providerId="LiveId" clId="{60C71222-43D7-4B99-ACCB-57F547EDE184}" dt="2023-11-13T23:22:38.278" v="0" actId="47"/>
          <pc:sldLayoutMkLst>
            <pc:docMk/>
            <pc:sldMasterMk cId="835504751" sldId="2147484473"/>
            <pc:sldLayoutMk cId="736810325" sldId="2147484486"/>
          </pc:sldLayoutMkLst>
        </pc:sldLayoutChg>
        <pc:sldLayoutChg chg="del">
          <pc:chgData name="Ken Saunderson" userId="d97dd21087d60514" providerId="LiveId" clId="{60C71222-43D7-4B99-ACCB-57F547EDE184}" dt="2023-11-13T23:22:38.278" v="0" actId="47"/>
          <pc:sldLayoutMkLst>
            <pc:docMk/>
            <pc:sldMasterMk cId="835504751" sldId="2147484473"/>
            <pc:sldLayoutMk cId="152041165" sldId="2147484487"/>
          </pc:sldLayoutMkLst>
        </pc:sldLayoutChg>
        <pc:sldLayoutChg chg="del">
          <pc:chgData name="Ken Saunderson" userId="d97dd21087d60514" providerId="LiveId" clId="{60C71222-43D7-4B99-ACCB-57F547EDE184}" dt="2023-11-13T23:22:38.278" v="0" actId="47"/>
          <pc:sldLayoutMkLst>
            <pc:docMk/>
            <pc:sldMasterMk cId="835504751" sldId="2147484473"/>
            <pc:sldLayoutMk cId="27815455" sldId="2147484488"/>
          </pc:sldLayoutMkLst>
        </pc:sldLayoutChg>
        <pc:sldLayoutChg chg="del">
          <pc:chgData name="Ken Saunderson" userId="d97dd21087d60514" providerId="LiveId" clId="{60C71222-43D7-4B99-ACCB-57F547EDE184}" dt="2023-11-13T23:22:38.278" v="0" actId="47"/>
          <pc:sldLayoutMkLst>
            <pc:docMk/>
            <pc:sldMasterMk cId="835504751" sldId="2147484473"/>
            <pc:sldLayoutMk cId="744487331" sldId="2147484489"/>
          </pc:sldLayoutMkLst>
        </pc:sldLayoutChg>
        <pc:sldLayoutChg chg="del">
          <pc:chgData name="Ken Saunderson" userId="d97dd21087d60514" providerId="LiveId" clId="{60C71222-43D7-4B99-ACCB-57F547EDE184}" dt="2023-11-13T23:22:38.278" v="0" actId="47"/>
          <pc:sldLayoutMkLst>
            <pc:docMk/>
            <pc:sldMasterMk cId="835504751" sldId="2147484473"/>
            <pc:sldLayoutMk cId="1250593392" sldId="2147484490"/>
          </pc:sldLayoutMkLst>
        </pc:sldLayoutChg>
        <pc:sldLayoutChg chg="del">
          <pc:chgData name="Ken Saunderson" userId="d97dd21087d60514" providerId="LiveId" clId="{60C71222-43D7-4B99-ACCB-57F547EDE184}" dt="2023-11-13T23:22:38.278" v="0" actId="47"/>
          <pc:sldLayoutMkLst>
            <pc:docMk/>
            <pc:sldMasterMk cId="835504751" sldId="2147484473"/>
            <pc:sldLayoutMk cId="1507482811" sldId="2147484491"/>
          </pc:sldLayoutMkLst>
        </pc:sldLayoutChg>
        <pc:sldLayoutChg chg="del">
          <pc:chgData name="Ken Saunderson" userId="d97dd21087d60514" providerId="LiveId" clId="{60C71222-43D7-4B99-ACCB-57F547EDE184}" dt="2023-11-13T23:22:38.278" v="0" actId="47"/>
          <pc:sldLayoutMkLst>
            <pc:docMk/>
            <pc:sldMasterMk cId="835504751" sldId="2147484473"/>
            <pc:sldLayoutMk cId="1957420853" sldId="2147484492"/>
          </pc:sldLayoutMkLst>
        </pc:sldLayoutChg>
        <pc:sldLayoutChg chg="del">
          <pc:chgData name="Ken Saunderson" userId="d97dd21087d60514" providerId="LiveId" clId="{60C71222-43D7-4B99-ACCB-57F547EDE184}" dt="2023-11-13T23:22:38.278" v="0" actId="47"/>
          <pc:sldLayoutMkLst>
            <pc:docMk/>
            <pc:sldMasterMk cId="835504751" sldId="2147484473"/>
            <pc:sldLayoutMk cId="45056137" sldId="2147484493"/>
          </pc:sldLayoutMkLst>
        </pc:sldLayoutChg>
      </pc:sldMasterChg>
      <pc:sldMasterChg chg="del delSldLayout">
        <pc:chgData name="Ken Saunderson" userId="d97dd21087d60514" providerId="LiveId" clId="{60C71222-43D7-4B99-ACCB-57F547EDE184}" dt="2023-11-13T23:22:38.278" v="0" actId="47"/>
        <pc:sldMasterMkLst>
          <pc:docMk/>
          <pc:sldMasterMk cId="3081049427" sldId="2147484494"/>
        </pc:sldMasterMkLst>
        <pc:sldLayoutChg chg="del">
          <pc:chgData name="Ken Saunderson" userId="d97dd21087d60514" providerId="LiveId" clId="{60C71222-43D7-4B99-ACCB-57F547EDE184}" dt="2023-11-13T23:22:38.278" v="0" actId="47"/>
          <pc:sldLayoutMkLst>
            <pc:docMk/>
            <pc:sldMasterMk cId="3081049427" sldId="2147484494"/>
            <pc:sldLayoutMk cId="1591164577" sldId="2147484495"/>
          </pc:sldLayoutMkLst>
        </pc:sldLayoutChg>
        <pc:sldLayoutChg chg="del">
          <pc:chgData name="Ken Saunderson" userId="d97dd21087d60514" providerId="LiveId" clId="{60C71222-43D7-4B99-ACCB-57F547EDE184}" dt="2023-11-13T23:22:38.278" v="0" actId="47"/>
          <pc:sldLayoutMkLst>
            <pc:docMk/>
            <pc:sldMasterMk cId="3081049427" sldId="2147484494"/>
            <pc:sldLayoutMk cId="2205500388" sldId="2147484496"/>
          </pc:sldLayoutMkLst>
        </pc:sldLayoutChg>
        <pc:sldLayoutChg chg="del">
          <pc:chgData name="Ken Saunderson" userId="d97dd21087d60514" providerId="LiveId" clId="{60C71222-43D7-4B99-ACCB-57F547EDE184}" dt="2023-11-13T23:22:38.278" v="0" actId="47"/>
          <pc:sldLayoutMkLst>
            <pc:docMk/>
            <pc:sldMasterMk cId="3081049427" sldId="2147484494"/>
            <pc:sldLayoutMk cId="357209072" sldId="2147484497"/>
          </pc:sldLayoutMkLst>
        </pc:sldLayoutChg>
        <pc:sldLayoutChg chg="del">
          <pc:chgData name="Ken Saunderson" userId="d97dd21087d60514" providerId="LiveId" clId="{60C71222-43D7-4B99-ACCB-57F547EDE184}" dt="2023-11-13T23:22:38.278" v="0" actId="47"/>
          <pc:sldLayoutMkLst>
            <pc:docMk/>
            <pc:sldMasterMk cId="3081049427" sldId="2147484494"/>
            <pc:sldLayoutMk cId="715938002" sldId="2147484498"/>
          </pc:sldLayoutMkLst>
        </pc:sldLayoutChg>
        <pc:sldLayoutChg chg="del">
          <pc:chgData name="Ken Saunderson" userId="d97dd21087d60514" providerId="LiveId" clId="{60C71222-43D7-4B99-ACCB-57F547EDE184}" dt="2023-11-13T23:22:38.278" v="0" actId="47"/>
          <pc:sldLayoutMkLst>
            <pc:docMk/>
            <pc:sldMasterMk cId="3081049427" sldId="2147484494"/>
            <pc:sldLayoutMk cId="3167805322" sldId="2147484499"/>
          </pc:sldLayoutMkLst>
        </pc:sldLayoutChg>
        <pc:sldLayoutChg chg="del">
          <pc:chgData name="Ken Saunderson" userId="d97dd21087d60514" providerId="LiveId" clId="{60C71222-43D7-4B99-ACCB-57F547EDE184}" dt="2023-11-13T23:22:38.278" v="0" actId="47"/>
          <pc:sldLayoutMkLst>
            <pc:docMk/>
            <pc:sldMasterMk cId="3081049427" sldId="2147484494"/>
            <pc:sldLayoutMk cId="3306506109" sldId="2147484500"/>
          </pc:sldLayoutMkLst>
        </pc:sldLayoutChg>
        <pc:sldLayoutChg chg="del">
          <pc:chgData name="Ken Saunderson" userId="d97dd21087d60514" providerId="LiveId" clId="{60C71222-43D7-4B99-ACCB-57F547EDE184}" dt="2023-11-13T23:22:38.278" v="0" actId="47"/>
          <pc:sldLayoutMkLst>
            <pc:docMk/>
            <pc:sldMasterMk cId="3081049427" sldId="2147484494"/>
            <pc:sldLayoutMk cId="1737860770" sldId="2147484501"/>
          </pc:sldLayoutMkLst>
        </pc:sldLayoutChg>
        <pc:sldLayoutChg chg="del">
          <pc:chgData name="Ken Saunderson" userId="d97dd21087d60514" providerId="LiveId" clId="{60C71222-43D7-4B99-ACCB-57F547EDE184}" dt="2023-11-13T23:22:38.278" v="0" actId="47"/>
          <pc:sldLayoutMkLst>
            <pc:docMk/>
            <pc:sldMasterMk cId="3081049427" sldId="2147484494"/>
            <pc:sldLayoutMk cId="1675113577" sldId="2147484502"/>
          </pc:sldLayoutMkLst>
        </pc:sldLayoutChg>
        <pc:sldLayoutChg chg="del">
          <pc:chgData name="Ken Saunderson" userId="d97dd21087d60514" providerId="LiveId" clId="{60C71222-43D7-4B99-ACCB-57F547EDE184}" dt="2023-11-13T23:22:38.278" v="0" actId="47"/>
          <pc:sldLayoutMkLst>
            <pc:docMk/>
            <pc:sldMasterMk cId="3081049427" sldId="2147484494"/>
            <pc:sldLayoutMk cId="1238374515" sldId="2147484503"/>
          </pc:sldLayoutMkLst>
        </pc:sldLayoutChg>
        <pc:sldLayoutChg chg="del">
          <pc:chgData name="Ken Saunderson" userId="d97dd21087d60514" providerId="LiveId" clId="{60C71222-43D7-4B99-ACCB-57F547EDE184}" dt="2023-11-13T23:22:38.278" v="0" actId="47"/>
          <pc:sldLayoutMkLst>
            <pc:docMk/>
            <pc:sldMasterMk cId="3081049427" sldId="2147484494"/>
            <pc:sldLayoutMk cId="3107089741" sldId="2147484504"/>
          </pc:sldLayoutMkLst>
        </pc:sldLayoutChg>
        <pc:sldLayoutChg chg="del">
          <pc:chgData name="Ken Saunderson" userId="d97dd21087d60514" providerId="LiveId" clId="{60C71222-43D7-4B99-ACCB-57F547EDE184}" dt="2023-11-13T23:22:38.278" v="0" actId="47"/>
          <pc:sldLayoutMkLst>
            <pc:docMk/>
            <pc:sldMasterMk cId="3081049427" sldId="2147484494"/>
            <pc:sldLayoutMk cId="633846577" sldId="2147484505"/>
          </pc:sldLayoutMkLst>
        </pc:sldLayoutChg>
        <pc:sldLayoutChg chg="del">
          <pc:chgData name="Ken Saunderson" userId="d97dd21087d60514" providerId="LiveId" clId="{60C71222-43D7-4B99-ACCB-57F547EDE184}" dt="2023-11-13T23:22:38.278" v="0" actId="47"/>
          <pc:sldLayoutMkLst>
            <pc:docMk/>
            <pc:sldMasterMk cId="3081049427" sldId="2147484494"/>
            <pc:sldLayoutMk cId="1403941808" sldId="2147484506"/>
          </pc:sldLayoutMkLst>
        </pc:sldLayoutChg>
        <pc:sldLayoutChg chg="del">
          <pc:chgData name="Ken Saunderson" userId="d97dd21087d60514" providerId="LiveId" clId="{60C71222-43D7-4B99-ACCB-57F547EDE184}" dt="2023-11-13T23:22:38.278" v="0" actId="47"/>
          <pc:sldLayoutMkLst>
            <pc:docMk/>
            <pc:sldMasterMk cId="3081049427" sldId="2147484494"/>
            <pc:sldLayoutMk cId="103475200" sldId="2147484507"/>
          </pc:sldLayoutMkLst>
        </pc:sldLayoutChg>
      </pc:sldMasterChg>
      <pc:sldMasterChg chg="del delSldLayout">
        <pc:chgData name="Ken Saunderson" userId="d97dd21087d60514" providerId="LiveId" clId="{60C71222-43D7-4B99-ACCB-57F547EDE184}" dt="2023-11-13T23:22:38.278" v="0" actId="47"/>
        <pc:sldMasterMkLst>
          <pc:docMk/>
          <pc:sldMasterMk cId="876789070" sldId="2147484508"/>
        </pc:sldMasterMkLst>
        <pc:sldLayoutChg chg="del">
          <pc:chgData name="Ken Saunderson" userId="d97dd21087d60514" providerId="LiveId" clId="{60C71222-43D7-4B99-ACCB-57F547EDE184}" dt="2023-11-13T23:22:38.278" v="0" actId="47"/>
          <pc:sldLayoutMkLst>
            <pc:docMk/>
            <pc:sldMasterMk cId="876789070" sldId="2147484508"/>
            <pc:sldLayoutMk cId="541624423" sldId="2147484509"/>
          </pc:sldLayoutMkLst>
        </pc:sldLayoutChg>
        <pc:sldLayoutChg chg="del">
          <pc:chgData name="Ken Saunderson" userId="d97dd21087d60514" providerId="LiveId" clId="{60C71222-43D7-4B99-ACCB-57F547EDE184}" dt="2023-11-13T23:22:38.278" v="0" actId="47"/>
          <pc:sldLayoutMkLst>
            <pc:docMk/>
            <pc:sldMasterMk cId="876789070" sldId="2147484508"/>
            <pc:sldLayoutMk cId="3441025575" sldId="2147484510"/>
          </pc:sldLayoutMkLst>
        </pc:sldLayoutChg>
        <pc:sldLayoutChg chg="del">
          <pc:chgData name="Ken Saunderson" userId="d97dd21087d60514" providerId="LiveId" clId="{60C71222-43D7-4B99-ACCB-57F547EDE184}" dt="2023-11-13T23:22:38.278" v="0" actId="47"/>
          <pc:sldLayoutMkLst>
            <pc:docMk/>
            <pc:sldMasterMk cId="876789070" sldId="2147484508"/>
            <pc:sldLayoutMk cId="2125140821" sldId="2147484511"/>
          </pc:sldLayoutMkLst>
        </pc:sldLayoutChg>
        <pc:sldLayoutChg chg="del">
          <pc:chgData name="Ken Saunderson" userId="d97dd21087d60514" providerId="LiveId" clId="{60C71222-43D7-4B99-ACCB-57F547EDE184}" dt="2023-11-13T23:22:38.278" v="0" actId="47"/>
          <pc:sldLayoutMkLst>
            <pc:docMk/>
            <pc:sldMasterMk cId="876789070" sldId="2147484508"/>
            <pc:sldLayoutMk cId="2698834168" sldId="2147484512"/>
          </pc:sldLayoutMkLst>
        </pc:sldLayoutChg>
        <pc:sldLayoutChg chg="del">
          <pc:chgData name="Ken Saunderson" userId="d97dd21087d60514" providerId="LiveId" clId="{60C71222-43D7-4B99-ACCB-57F547EDE184}" dt="2023-11-13T23:22:38.278" v="0" actId="47"/>
          <pc:sldLayoutMkLst>
            <pc:docMk/>
            <pc:sldMasterMk cId="876789070" sldId="2147484508"/>
            <pc:sldLayoutMk cId="773960562" sldId="2147484513"/>
          </pc:sldLayoutMkLst>
        </pc:sldLayoutChg>
        <pc:sldLayoutChg chg="del">
          <pc:chgData name="Ken Saunderson" userId="d97dd21087d60514" providerId="LiveId" clId="{60C71222-43D7-4B99-ACCB-57F547EDE184}" dt="2023-11-13T23:22:38.278" v="0" actId="47"/>
          <pc:sldLayoutMkLst>
            <pc:docMk/>
            <pc:sldMasterMk cId="876789070" sldId="2147484508"/>
            <pc:sldLayoutMk cId="2916266908" sldId="2147484514"/>
          </pc:sldLayoutMkLst>
        </pc:sldLayoutChg>
        <pc:sldLayoutChg chg="del">
          <pc:chgData name="Ken Saunderson" userId="d97dd21087d60514" providerId="LiveId" clId="{60C71222-43D7-4B99-ACCB-57F547EDE184}" dt="2023-11-13T23:22:38.278" v="0" actId="47"/>
          <pc:sldLayoutMkLst>
            <pc:docMk/>
            <pc:sldMasterMk cId="876789070" sldId="2147484508"/>
            <pc:sldLayoutMk cId="2681275003" sldId="2147484515"/>
          </pc:sldLayoutMkLst>
        </pc:sldLayoutChg>
        <pc:sldLayoutChg chg="del">
          <pc:chgData name="Ken Saunderson" userId="d97dd21087d60514" providerId="LiveId" clId="{60C71222-43D7-4B99-ACCB-57F547EDE184}" dt="2023-11-13T23:22:38.278" v="0" actId="47"/>
          <pc:sldLayoutMkLst>
            <pc:docMk/>
            <pc:sldMasterMk cId="876789070" sldId="2147484508"/>
            <pc:sldLayoutMk cId="2999529182" sldId="2147484516"/>
          </pc:sldLayoutMkLst>
        </pc:sldLayoutChg>
        <pc:sldLayoutChg chg="del">
          <pc:chgData name="Ken Saunderson" userId="d97dd21087d60514" providerId="LiveId" clId="{60C71222-43D7-4B99-ACCB-57F547EDE184}" dt="2023-11-13T23:22:38.278" v="0" actId="47"/>
          <pc:sldLayoutMkLst>
            <pc:docMk/>
            <pc:sldMasterMk cId="876789070" sldId="2147484508"/>
            <pc:sldLayoutMk cId="3655763863" sldId="2147484517"/>
          </pc:sldLayoutMkLst>
        </pc:sldLayoutChg>
        <pc:sldLayoutChg chg="del">
          <pc:chgData name="Ken Saunderson" userId="d97dd21087d60514" providerId="LiveId" clId="{60C71222-43D7-4B99-ACCB-57F547EDE184}" dt="2023-11-13T23:22:38.278" v="0" actId="47"/>
          <pc:sldLayoutMkLst>
            <pc:docMk/>
            <pc:sldMasterMk cId="876789070" sldId="2147484508"/>
            <pc:sldLayoutMk cId="1176778092" sldId="2147484518"/>
          </pc:sldLayoutMkLst>
        </pc:sldLayoutChg>
        <pc:sldLayoutChg chg="del">
          <pc:chgData name="Ken Saunderson" userId="d97dd21087d60514" providerId="LiveId" clId="{60C71222-43D7-4B99-ACCB-57F547EDE184}" dt="2023-11-13T23:22:38.278" v="0" actId="47"/>
          <pc:sldLayoutMkLst>
            <pc:docMk/>
            <pc:sldMasterMk cId="876789070" sldId="2147484508"/>
            <pc:sldLayoutMk cId="3961106421" sldId="2147484519"/>
          </pc:sldLayoutMkLst>
        </pc:sldLayoutChg>
        <pc:sldLayoutChg chg="del">
          <pc:chgData name="Ken Saunderson" userId="d97dd21087d60514" providerId="LiveId" clId="{60C71222-43D7-4B99-ACCB-57F547EDE184}" dt="2023-11-13T23:22:38.278" v="0" actId="47"/>
          <pc:sldLayoutMkLst>
            <pc:docMk/>
            <pc:sldMasterMk cId="876789070" sldId="2147484508"/>
            <pc:sldLayoutMk cId="139567114" sldId="2147484520"/>
          </pc:sldLayoutMkLst>
        </pc:sldLayoutChg>
      </pc:sldMasterChg>
      <pc:sldMasterChg chg="del delSldLayout">
        <pc:chgData name="Ken Saunderson" userId="d97dd21087d60514" providerId="LiveId" clId="{60C71222-43D7-4B99-ACCB-57F547EDE184}" dt="2023-11-13T23:22:38.278" v="0" actId="47"/>
        <pc:sldMasterMkLst>
          <pc:docMk/>
          <pc:sldMasterMk cId="1357021373" sldId="2147484521"/>
        </pc:sldMasterMkLst>
        <pc:sldLayoutChg chg="del">
          <pc:chgData name="Ken Saunderson" userId="d97dd21087d60514" providerId="LiveId" clId="{60C71222-43D7-4B99-ACCB-57F547EDE184}" dt="2023-11-13T23:22:38.278" v="0" actId="47"/>
          <pc:sldLayoutMkLst>
            <pc:docMk/>
            <pc:sldMasterMk cId="1357021373" sldId="2147484521"/>
            <pc:sldLayoutMk cId="755855189" sldId="2147484522"/>
          </pc:sldLayoutMkLst>
        </pc:sldLayoutChg>
        <pc:sldLayoutChg chg="del">
          <pc:chgData name="Ken Saunderson" userId="d97dd21087d60514" providerId="LiveId" clId="{60C71222-43D7-4B99-ACCB-57F547EDE184}" dt="2023-11-13T23:22:38.278" v="0" actId="47"/>
          <pc:sldLayoutMkLst>
            <pc:docMk/>
            <pc:sldMasterMk cId="1357021373" sldId="2147484521"/>
            <pc:sldLayoutMk cId="2547169980" sldId="2147484523"/>
          </pc:sldLayoutMkLst>
        </pc:sldLayoutChg>
        <pc:sldLayoutChg chg="del">
          <pc:chgData name="Ken Saunderson" userId="d97dd21087d60514" providerId="LiveId" clId="{60C71222-43D7-4B99-ACCB-57F547EDE184}" dt="2023-11-13T23:22:38.278" v="0" actId="47"/>
          <pc:sldLayoutMkLst>
            <pc:docMk/>
            <pc:sldMasterMk cId="1357021373" sldId="2147484521"/>
            <pc:sldLayoutMk cId="550530608" sldId="2147484524"/>
          </pc:sldLayoutMkLst>
        </pc:sldLayoutChg>
        <pc:sldLayoutChg chg="del">
          <pc:chgData name="Ken Saunderson" userId="d97dd21087d60514" providerId="LiveId" clId="{60C71222-43D7-4B99-ACCB-57F547EDE184}" dt="2023-11-13T23:22:38.278" v="0" actId="47"/>
          <pc:sldLayoutMkLst>
            <pc:docMk/>
            <pc:sldMasterMk cId="1357021373" sldId="2147484521"/>
            <pc:sldLayoutMk cId="1362747616" sldId="2147484525"/>
          </pc:sldLayoutMkLst>
        </pc:sldLayoutChg>
        <pc:sldLayoutChg chg="del">
          <pc:chgData name="Ken Saunderson" userId="d97dd21087d60514" providerId="LiveId" clId="{60C71222-43D7-4B99-ACCB-57F547EDE184}" dt="2023-11-13T23:22:38.278" v="0" actId="47"/>
          <pc:sldLayoutMkLst>
            <pc:docMk/>
            <pc:sldMasterMk cId="1357021373" sldId="2147484521"/>
            <pc:sldLayoutMk cId="3354790311" sldId="2147484526"/>
          </pc:sldLayoutMkLst>
        </pc:sldLayoutChg>
        <pc:sldLayoutChg chg="del">
          <pc:chgData name="Ken Saunderson" userId="d97dd21087d60514" providerId="LiveId" clId="{60C71222-43D7-4B99-ACCB-57F547EDE184}" dt="2023-11-13T23:22:38.278" v="0" actId="47"/>
          <pc:sldLayoutMkLst>
            <pc:docMk/>
            <pc:sldMasterMk cId="1357021373" sldId="2147484521"/>
            <pc:sldLayoutMk cId="1607715831" sldId="2147484527"/>
          </pc:sldLayoutMkLst>
        </pc:sldLayoutChg>
        <pc:sldLayoutChg chg="del">
          <pc:chgData name="Ken Saunderson" userId="d97dd21087d60514" providerId="LiveId" clId="{60C71222-43D7-4B99-ACCB-57F547EDE184}" dt="2023-11-13T23:22:38.278" v="0" actId="47"/>
          <pc:sldLayoutMkLst>
            <pc:docMk/>
            <pc:sldMasterMk cId="1357021373" sldId="2147484521"/>
            <pc:sldLayoutMk cId="2723501399" sldId="2147484528"/>
          </pc:sldLayoutMkLst>
        </pc:sldLayoutChg>
        <pc:sldLayoutChg chg="del">
          <pc:chgData name="Ken Saunderson" userId="d97dd21087d60514" providerId="LiveId" clId="{60C71222-43D7-4B99-ACCB-57F547EDE184}" dt="2023-11-13T23:22:38.278" v="0" actId="47"/>
          <pc:sldLayoutMkLst>
            <pc:docMk/>
            <pc:sldMasterMk cId="1357021373" sldId="2147484521"/>
            <pc:sldLayoutMk cId="3741756854" sldId="2147484529"/>
          </pc:sldLayoutMkLst>
        </pc:sldLayoutChg>
        <pc:sldLayoutChg chg="del">
          <pc:chgData name="Ken Saunderson" userId="d97dd21087d60514" providerId="LiveId" clId="{60C71222-43D7-4B99-ACCB-57F547EDE184}" dt="2023-11-13T23:22:38.278" v="0" actId="47"/>
          <pc:sldLayoutMkLst>
            <pc:docMk/>
            <pc:sldMasterMk cId="1357021373" sldId="2147484521"/>
            <pc:sldLayoutMk cId="3609496107" sldId="2147484530"/>
          </pc:sldLayoutMkLst>
        </pc:sldLayoutChg>
        <pc:sldLayoutChg chg="del">
          <pc:chgData name="Ken Saunderson" userId="d97dd21087d60514" providerId="LiveId" clId="{60C71222-43D7-4B99-ACCB-57F547EDE184}" dt="2023-11-13T23:22:38.278" v="0" actId="47"/>
          <pc:sldLayoutMkLst>
            <pc:docMk/>
            <pc:sldMasterMk cId="1357021373" sldId="2147484521"/>
            <pc:sldLayoutMk cId="3664287400" sldId="2147484531"/>
          </pc:sldLayoutMkLst>
        </pc:sldLayoutChg>
        <pc:sldLayoutChg chg="del">
          <pc:chgData name="Ken Saunderson" userId="d97dd21087d60514" providerId="LiveId" clId="{60C71222-43D7-4B99-ACCB-57F547EDE184}" dt="2023-11-13T23:22:38.278" v="0" actId="47"/>
          <pc:sldLayoutMkLst>
            <pc:docMk/>
            <pc:sldMasterMk cId="1357021373" sldId="2147484521"/>
            <pc:sldLayoutMk cId="991240295" sldId="2147484532"/>
          </pc:sldLayoutMkLst>
        </pc:sldLayoutChg>
        <pc:sldLayoutChg chg="del">
          <pc:chgData name="Ken Saunderson" userId="d97dd21087d60514" providerId="LiveId" clId="{60C71222-43D7-4B99-ACCB-57F547EDE184}" dt="2023-11-13T23:22:38.278" v="0" actId="47"/>
          <pc:sldLayoutMkLst>
            <pc:docMk/>
            <pc:sldMasterMk cId="1357021373" sldId="2147484521"/>
            <pc:sldLayoutMk cId="1760448213" sldId="2147484533"/>
          </pc:sldLayoutMkLst>
        </pc:sldLayoutChg>
        <pc:sldLayoutChg chg="del">
          <pc:chgData name="Ken Saunderson" userId="d97dd21087d60514" providerId="LiveId" clId="{60C71222-43D7-4B99-ACCB-57F547EDE184}" dt="2023-11-13T23:22:38.278" v="0" actId="47"/>
          <pc:sldLayoutMkLst>
            <pc:docMk/>
            <pc:sldMasterMk cId="1357021373" sldId="2147484521"/>
            <pc:sldLayoutMk cId="1231971301" sldId="2147484534"/>
          </pc:sldLayoutMkLst>
        </pc:sldLayoutChg>
        <pc:sldLayoutChg chg="del">
          <pc:chgData name="Ken Saunderson" userId="d97dd21087d60514" providerId="LiveId" clId="{60C71222-43D7-4B99-ACCB-57F547EDE184}" dt="2023-11-13T23:22:38.278" v="0" actId="47"/>
          <pc:sldLayoutMkLst>
            <pc:docMk/>
            <pc:sldMasterMk cId="1357021373" sldId="2147484521"/>
            <pc:sldLayoutMk cId="2068267761" sldId="2147484535"/>
          </pc:sldLayoutMkLst>
        </pc:sldLayoutChg>
        <pc:sldLayoutChg chg="del">
          <pc:chgData name="Ken Saunderson" userId="d97dd21087d60514" providerId="LiveId" clId="{60C71222-43D7-4B99-ACCB-57F547EDE184}" dt="2023-11-13T23:22:38.278" v="0" actId="47"/>
          <pc:sldLayoutMkLst>
            <pc:docMk/>
            <pc:sldMasterMk cId="1357021373" sldId="2147484521"/>
            <pc:sldLayoutMk cId="3191153700" sldId="2147484536"/>
          </pc:sldLayoutMkLst>
        </pc:sldLayoutChg>
        <pc:sldLayoutChg chg="del">
          <pc:chgData name="Ken Saunderson" userId="d97dd21087d60514" providerId="LiveId" clId="{60C71222-43D7-4B99-ACCB-57F547EDE184}" dt="2023-11-13T23:22:38.278" v="0" actId="47"/>
          <pc:sldLayoutMkLst>
            <pc:docMk/>
            <pc:sldMasterMk cId="1357021373" sldId="2147484521"/>
            <pc:sldLayoutMk cId="3752223664" sldId="2147484537"/>
          </pc:sldLayoutMkLst>
        </pc:sldLayoutChg>
        <pc:sldLayoutChg chg="del">
          <pc:chgData name="Ken Saunderson" userId="d97dd21087d60514" providerId="LiveId" clId="{60C71222-43D7-4B99-ACCB-57F547EDE184}" dt="2023-11-13T23:22:38.278" v="0" actId="47"/>
          <pc:sldLayoutMkLst>
            <pc:docMk/>
            <pc:sldMasterMk cId="1357021373" sldId="2147484521"/>
            <pc:sldLayoutMk cId="1061867493" sldId="2147484538"/>
          </pc:sldLayoutMkLst>
        </pc:sldLayoutChg>
        <pc:sldLayoutChg chg="del">
          <pc:chgData name="Ken Saunderson" userId="d97dd21087d60514" providerId="LiveId" clId="{60C71222-43D7-4B99-ACCB-57F547EDE184}" dt="2023-11-13T23:22:38.278" v="0" actId="47"/>
          <pc:sldLayoutMkLst>
            <pc:docMk/>
            <pc:sldMasterMk cId="1357021373" sldId="2147484521"/>
            <pc:sldLayoutMk cId="2187611748" sldId="2147484539"/>
          </pc:sldLayoutMkLst>
        </pc:sldLayoutChg>
        <pc:sldLayoutChg chg="del">
          <pc:chgData name="Ken Saunderson" userId="d97dd21087d60514" providerId="LiveId" clId="{60C71222-43D7-4B99-ACCB-57F547EDE184}" dt="2023-11-13T23:22:38.278" v="0" actId="47"/>
          <pc:sldLayoutMkLst>
            <pc:docMk/>
            <pc:sldMasterMk cId="1357021373" sldId="2147484521"/>
            <pc:sldLayoutMk cId="2742299527" sldId="2147484540"/>
          </pc:sldLayoutMkLst>
        </pc:sldLayoutChg>
      </pc:sldMasterChg>
      <pc:sldMasterChg chg="del delSldLayout">
        <pc:chgData name="Ken Saunderson" userId="d97dd21087d60514" providerId="LiveId" clId="{60C71222-43D7-4B99-ACCB-57F547EDE184}" dt="2023-11-13T23:22:38.278" v="0" actId="47"/>
        <pc:sldMasterMkLst>
          <pc:docMk/>
          <pc:sldMasterMk cId="2166390597" sldId="2147484541"/>
        </pc:sldMasterMkLst>
        <pc:sldLayoutChg chg="del">
          <pc:chgData name="Ken Saunderson" userId="d97dd21087d60514" providerId="LiveId" clId="{60C71222-43D7-4B99-ACCB-57F547EDE184}" dt="2023-11-13T23:22:38.278" v="0" actId="47"/>
          <pc:sldLayoutMkLst>
            <pc:docMk/>
            <pc:sldMasterMk cId="2166390597" sldId="2147484541"/>
            <pc:sldLayoutMk cId="3920407937" sldId="2147484542"/>
          </pc:sldLayoutMkLst>
        </pc:sldLayoutChg>
        <pc:sldLayoutChg chg="del">
          <pc:chgData name="Ken Saunderson" userId="d97dd21087d60514" providerId="LiveId" clId="{60C71222-43D7-4B99-ACCB-57F547EDE184}" dt="2023-11-13T23:22:38.278" v="0" actId="47"/>
          <pc:sldLayoutMkLst>
            <pc:docMk/>
            <pc:sldMasterMk cId="2166390597" sldId="2147484541"/>
            <pc:sldLayoutMk cId="4043688930" sldId="2147484543"/>
          </pc:sldLayoutMkLst>
        </pc:sldLayoutChg>
        <pc:sldLayoutChg chg="del">
          <pc:chgData name="Ken Saunderson" userId="d97dd21087d60514" providerId="LiveId" clId="{60C71222-43D7-4B99-ACCB-57F547EDE184}" dt="2023-11-13T23:22:38.278" v="0" actId="47"/>
          <pc:sldLayoutMkLst>
            <pc:docMk/>
            <pc:sldMasterMk cId="2166390597" sldId="2147484541"/>
            <pc:sldLayoutMk cId="3116768486" sldId="2147484544"/>
          </pc:sldLayoutMkLst>
        </pc:sldLayoutChg>
        <pc:sldLayoutChg chg="del">
          <pc:chgData name="Ken Saunderson" userId="d97dd21087d60514" providerId="LiveId" clId="{60C71222-43D7-4B99-ACCB-57F547EDE184}" dt="2023-11-13T23:22:38.278" v="0" actId="47"/>
          <pc:sldLayoutMkLst>
            <pc:docMk/>
            <pc:sldMasterMk cId="2166390597" sldId="2147484541"/>
            <pc:sldLayoutMk cId="2039487386" sldId="2147484545"/>
          </pc:sldLayoutMkLst>
        </pc:sldLayoutChg>
        <pc:sldLayoutChg chg="del">
          <pc:chgData name="Ken Saunderson" userId="d97dd21087d60514" providerId="LiveId" clId="{60C71222-43D7-4B99-ACCB-57F547EDE184}" dt="2023-11-13T23:22:38.278" v="0" actId="47"/>
          <pc:sldLayoutMkLst>
            <pc:docMk/>
            <pc:sldMasterMk cId="2166390597" sldId="2147484541"/>
            <pc:sldLayoutMk cId="3253770514" sldId="2147484546"/>
          </pc:sldLayoutMkLst>
        </pc:sldLayoutChg>
        <pc:sldLayoutChg chg="del">
          <pc:chgData name="Ken Saunderson" userId="d97dd21087d60514" providerId="LiveId" clId="{60C71222-43D7-4B99-ACCB-57F547EDE184}" dt="2023-11-13T23:22:38.278" v="0" actId="47"/>
          <pc:sldLayoutMkLst>
            <pc:docMk/>
            <pc:sldMasterMk cId="2166390597" sldId="2147484541"/>
            <pc:sldLayoutMk cId="813310114" sldId="2147484547"/>
          </pc:sldLayoutMkLst>
        </pc:sldLayoutChg>
        <pc:sldLayoutChg chg="del">
          <pc:chgData name="Ken Saunderson" userId="d97dd21087d60514" providerId="LiveId" clId="{60C71222-43D7-4B99-ACCB-57F547EDE184}" dt="2023-11-13T23:22:38.278" v="0" actId="47"/>
          <pc:sldLayoutMkLst>
            <pc:docMk/>
            <pc:sldMasterMk cId="2166390597" sldId="2147484541"/>
            <pc:sldLayoutMk cId="2441662554" sldId="2147484548"/>
          </pc:sldLayoutMkLst>
        </pc:sldLayoutChg>
        <pc:sldLayoutChg chg="del">
          <pc:chgData name="Ken Saunderson" userId="d97dd21087d60514" providerId="LiveId" clId="{60C71222-43D7-4B99-ACCB-57F547EDE184}" dt="2023-11-13T23:22:38.278" v="0" actId="47"/>
          <pc:sldLayoutMkLst>
            <pc:docMk/>
            <pc:sldMasterMk cId="2166390597" sldId="2147484541"/>
            <pc:sldLayoutMk cId="613463965" sldId="2147484549"/>
          </pc:sldLayoutMkLst>
        </pc:sldLayoutChg>
        <pc:sldLayoutChg chg="del">
          <pc:chgData name="Ken Saunderson" userId="d97dd21087d60514" providerId="LiveId" clId="{60C71222-43D7-4B99-ACCB-57F547EDE184}" dt="2023-11-13T23:22:38.278" v="0" actId="47"/>
          <pc:sldLayoutMkLst>
            <pc:docMk/>
            <pc:sldMasterMk cId="2166390597" sldId="2147484541"/>
            <pc:sldLayoutMk cId="3737052218" sldId="2147484550"/>
          </pc:sldLayoutMkLst>
        </pc:sldLayoutChg>
        <pc:sldLayoutChg chg="del">
          <pc:chgData name="Ken Saunderson" userId="d97dd21087d60514" providerId="LiveId" clId="{60C71222-43D7-4B99-ACCB-57F547EDE184}" dt="2023-11-13T23:22:38.278" v="0" actId="47"/>
          <pc:sldLayoutMkLst>
            <pc:docMk/>
            <pc:sldMasterMk cId="2166390597" sldId="2147484541"/>
            <pc:sldLayoutMk cId="1336001879" sldId="2147484551"/>
          </pc:sldLayoutMkLst>
        </pc:sldLayoutChg>
        <pc:sldLayoutChg chg="del">
          <pc:chgData name="Ken Saunderson" userId="d97dd21087d60514" providerId="LiveId" clId="{60C71222-43D7-4B99-ACCB-57F547EDE184}" dt="2023-11-13T23:22:38.278" v="0" actId="47"/>
          <pc:sldLayoutMkLst>
            <pc:docMk/>
            <pc:sldMasterMk cId="2166390597" sldId="2147484541"/>
            <pc:sldLayoutMk cId="2244238908" sldId="2147484552"/>
          </pc:sldLayoutMkLst>
        </pc:sldLayoutChg>
        <pc:sldLayoutChg chg="del">
          <pc:chgData name="Ken Saunderson" userId="d97dd21087d60514" providerId="LiveId" clId="{60C71222-43D7-4B99-ACCB-57F547EDE184}" dt="2023-11-13T23:22:38.278" v="0" actId="47"/>
          <pc:sldLayoutMkLst>
            <pc:docMk/>
            <pc:sldMasterMk cId="2166390597" sldId="2147484541"/>
            <pc:sldLayoutMk cId="3255289495" sldId="2147484553"/>
          </pc:sldLayoutMkLst>
        </pc:sldLayoutChg>
      </pc:sldMasterChg>
      <pc:sldMasterChg chg="del delSldLayout">
        <pc:chgData name="Ken Saunderson" userId="d97dd21087d60514" providerId="LiveId" clId="{60C71222-43D7-4B99-ACCB-57F547EDE184}" dt="2023-11-13T23:22:38.278" v="0" actId="47"/>
        <pc:sldMasterMkLst>
          <pc:docMk/>
          <pc:sldMasterMk cId="1487182807" sldId="2147484554"/>
        </pc:sldMasterMkLst>
        <pc:sldLayoutChg chg="del">
          <pc:chgData name="Ken Saunderson" userId="d97dd21087d60514" providerId="LiveId" clId="{60C71222-43D7-4B99-ACCB-57F547EDE184}" dt="2023-11-13T23:22:38.278" v="0" actId="47"/>
          <pc:sldLayoutMkLst>
            <pc:docMk/>
            <pc:sldMasterMk cId="1487182807" sldId="2147484554"/>
            <pc:sldLayoutMk cId="1332134245" sldId="2147484555"/>
          </pc:sldLayoutMkLst>
        </pc:sldLayoutChg>
        <pc:sldLayoutChg chg="del">
          <pc:chgData name="Ken Saunderson" userId="d97dd21087d60514" providerId="LiveId" clId="{60C71222-43D7-4B99-ACCB-57F547EDE184}" dt="2023-11-13T23:22:38.278" v="0" actId="47"/>
          <pc:sldLayoutMkLst>
            <pc:docMk/>
            <pc:sldMasterMk cId="1487182807" sldId="2147484554"/>
            <pc:sldLayoutMk cId="3309870061" sldId="2147484556"/>
          </pc:sldLayoutMkLst>
        </pc:sldLayoutChg>
        <pc:sldLayoutChg chg="del">
          <pc:chgData name="Ken Saunderson" userId="d97dd21087d60514" providerId="LiveId" clId="{60C71222-43D7-4B99-ACCB-57F547EDE184}" dt="2023-11-13T23:22:38.278" v="0" actId="47"/>
          <pc:sldLayoutMkLst>
            <pc:docMk/>
            <pc:sldMasterMk cId="1487182807" sldId="2147484554"/>
            <pc:sldLayoutMk cId="3246239768" sldId="2147484557"/>
          </pc:sldLayoutMkLst>
        </pc:sldLayoutChg>
        <pc:sldLayoutChg chg="del">
          <pc:chgData name="Ken Saunderson" userId="d97dd21087d60514" providerId="LiveId" clId="{60C71222-43D7-4B99-ACCB-57F547EDE184}" dt="2023-11-13T23:22:38.278" v="0" actId="47"/>
          <pc:sldLayoutMkLst>
            <pc:docMk/>
            <pc:sldMasterMk cId="1487182807" sldId="2147484554"/>
            <pc:sldLayoutMk cId="4225015192" sldId="2147484558"/>
          </pc:sldLayoutMkLst>
        </pc:sldLayoutChg>
        <pc:sldLayoutChg chg="del">
          <pc:chgData name="Ken Saunderson" userId="d97dd21087d60514" providerId="LiveId" clId="{60C71222-43D7-4B99-ACCB-57F547EDE184}" dt="2023-11-13T23:22:38.278" v="0" actId="47"/>
          <pc:sldLayoutMkLst>
            <pc:docMk/>
            <pc:sldMasterMk cId="1487182807" sldId="2147484554"/>
            <pc:sldLayoutMk cId="13427300" sldId="2147484559"/>
          </pc:sldLayoutMkLst>
        </pc:sldLayoutChg>
        <pc:sldLayoutChg chg="del">
          <pc:chgData name="Ken Saunderson" userId="d97dd21087d60514" providerId="LiveId" clId="{60C71222-43D7-4B99-ACCB-57F547EDE184}" dt="2023-11-13T23:22:38.278" v="0" actId="47"/>
          <pc:sldLayoutMkLst>
            <pc:docMk/>
            <pc:sldMasterMk cId="1487182807" sldId="2147484554"/>
            <pc:sldLayoutMk cId="3737165790" sldId="2147484560"/>
          </pc:sldLayoutMkLst>
        </pc:sldLayoutChg>
        <pc:sldLayoutChg chg="del">
          <pc:chgData name="Ken Saunderson" userId="d97dd21087d60514" providerId="LiveId" clId="{60C71222-43D7-4B99-ACCB-57F547EDE184}" dt="2023-11-13T23:22:38.278" v="0" actId="47"/>
          <pc:sldLayoutMkLst>
            <pc:docMk/>
            <pc:sldMasterMk cId="1487182807" sldId="2147484554"/>
            <pc:sldLayoutMk cId="4200608410" sldId="2147484561"/>
          </pc:sldLayoutMkLst>
        </pc:sldLayoutChg>
        <pc:sldLayoutChg chg="del">
          <pc:chgData name="Ken Saunderson" userId="d97dd21087d60514" providerId="LiveId" clId="{60C71222-43D7-4B99-ACCB-57F547EDE184}" dt="2023-11-13T23:22:38.278" v="0" actId="47"/>
          <pc:sldLayoutMkLst>
            <pc:docMk/>
            <pc:sldMasterMk cId="1487182807" sldId="2147484554"/>
            <pc:sldLayoutMk cId="2542678191" sldId="2147484562"/>
          </pc:sldLayoutMkLst>
        </pc:sldLayoutChg>
        <pc:sldLayoutChg chg="del">
          <pc:chgData name="Ken Saunderson" userId="d97dd21087d60514" providerId="LiveId" clId="{60C71222-43D7-4B99-ACCB-57F547EDE184}" dt="2023-11-13T23:22:38.278" v="0" actId="47"/>
          <pc:sldLayoutMkLst>
            <pc:docMk/>
            <pc:sldMasterMk cId="1487182807" sldId="2147484554"/>
            <pc:sldLayoutMk cId="3727054685" sldId="2147484563"/>
          </pc:sldLayoutMkLst>
        </pc:sldLayoutChg>
        <pc:sldLayoutChg chg="del">
          <pc:chgData name="Ken Saunderson" userId="d97dd21087d60514" providerId="LiveId" clId="{60C71222-43D7-4B99-ACCB-57F547EDE184}" dt="2023-11-13T23:22:38.278" v="0" actId="47"/>
          <pc:sldLayoutMkLst>
            <pc:docMk/>
            <pc:sldMasterMk cId="1487182807" sldId="2147484554"/>
            <pc:sldLayoutMk cId="1087537945" sldId="2147484564"/>
          </pc:sldLayoutMkLst>
        </pc:sldLayoutChg>
        <pc:sldLayoutChg chg="del">
          <pc:chgData name="Ken Saunderson" userId="d97dd21087d60514" providerId="LiveId" clId="{60C71222-43D7-4B99-ACCB-57F547EDE184}" dt="2023-11-13T23:22:38.278" v="0" actId="47"/>
          <pc:sldLayoutMkLst>
            <pc:docMk/>
            <pc:sldMasterMk cId="1487182807" sldId="2147484554"/>
            <pc:sldLayoutMk cId="2559357964" sldId="2147484565"/>
          </pc:sldLayoutMkLst>
        </pc:sldLayoutChg>
        <pc:sldLayoutChg chg="del">
          <pc:chgData name="Ken Saunderson" userId="d97dd21087d60514" providerId="LiveId" clId="{60C71222-43D7-4B99-ACCB-57F547EDE184}" dt="2023-11-13T23:22:38.278" v="0" actId="47"/>
          <pc:sldLayoutMkLst>
            <pc:docMk/>
            <pc:sldMasterMk cId="1487182807" sldId="2147484554"/>
            <pc:sldLayoutMk cId="3257781208" sldId="2147484566"/>
          </pc:sldLayoutMkLst>
        </pc:sldLayoutChg>
        <pc:sldLayoutChg chg="del">
          <pc:chgData name="Ken Saunderson" userId="d97dd21087d60514" providerId="LiveId" clId="{60C71222-43D7-4B99-ACCB-57F547EDE184}" dt="2023-11-13T23:22:38.278" v="0" actId="47"/>
          <pc:sldLayoutMkLst>
            <pc:docMk/>
            <pc:sldMasterMk cId="1487182807" sldId="2147484554"/>
            <pc:sldLayoutMk cId="550901421" sldId="2147484567"/>
          </pc:sldLayoutMkLst>
        </pc:sldLayoutChg>
        <pc:sldLayoutChg chg="del">
          <pc:chgData name="Ken Saunderson" userId="d97dd21087d60514" providerId="LiveId" clId="{60C71222-43D7-4B99-ACCB-57F547EDE184}" dt="2023-11-13T23:22:38.278" v="0" actId="47"/>
          <pc:sldLayoutMkLst>
            <pc:docMk/>
            <pc:sldMasterMk cId="1487182807" sldId="2147484554"/>
            <pc:sldLayoutMk cId="752072847" sldId="2147484568"/>
          </pc:sldLayoutMkLst>
        </pc:sldLayoutChg>
        <pc:sldLayoutChg chg="del">
          <pc:chgData name="Ken Saunderson" userId="d97dd21087d60514" providerId="LiveId" clId="{60C71222-43D7-4B99-ACCB-57F547EDE184}" dt="2023-11-13T23:22:38.278" v="0" actId="47"/>
          <pc:sldLayoutMkLst>
            <pc:docMk/>
            <pc:sldMasterMk cId="1487182807" sldId="2147484554"/>
            <pc:sldLayoutMk cId="3984902457" sldId="2147484569"/>
          </pc:sldLayoutMkLst>
        </pc:sldLayoutChg>
        <pc:sldLayoutChg chg="del">
          <pc:chgData name="Ken Saunderson" userId="d97dd21087d60514" providerId="LiveId" clId="{60C71222-43D7-4B99-ACCB-57F547EDE184}" dt="2023-11-13T23:22:38.278" v="0" actId="47"/>
          <pc:sldLayoutMkLst>
            <pc:docMk/>
            <pc:sldMasterMk cId="1487182807" sldId="2147484554"/>
            <pc:sldLayoutMk cId="106553520" sldId="2147484570"/>
          </pc:sldLayoutMkLst>
        </pc:sldLayoutChg>
        <pc:sldLayoutChg chg="del">
          <pc:chgData name="Ken Saunderson" userId="d97dd21087d60514" providerId="LiveId" clId="{60C71222-43D7-4B99-ACCB-57F547EDE184}" dt="2023-11-13T23:22:38.278" v="0" actId="47"/>
          <pc:sldLayoutMkLst>
            <pc:docMk/>
            <pc:sldMasterMk cId="1487182807" sldId="2147484554"/>
            <pc:sldLayoutMk cId="2350871051" sldId="2147484571"/>
          </pc:sldLayoutMkLst>
        </pc:sldLayoutChg>
        <pc:sldLayoutChg chg="del">
          <pc:chgData name="Ken Saunderson" userId="d97dd21087d60514" providerId="LiveId" clId="{60C71222-43D7-4B99-ACCB-57F547EDE184}" dt="2023-11-13T23:22:38.278" v="0" actId="47"/>
          <pc:sldLayoutMkLst>
            <pc:docMk/>
            <pc:sldMasterMk cId="1487182807" sldId="2147484554"/>
            <pc:sldLayoutMk cId="1061638088" sldId="2147484572"/>
          </pc:sldLayoutMkLst>
        </pc:sldLayoutChg>
        <pc:sldLayoutChg chg="del">
          <pc:chgData name="Ken Saunderson" userId="d97dd21087d60514" providerId="LiveId" clId="{60C71222-43D7-4B99-ACCB-57F547EDE184}" dt="2023-11-13T23:22:38.278" v="0" actId="47"/>
          <pc:sldLayoutMkLst>
            <pc:docMk/>
            <pc:sldMasterMk cId="1487182807" sldId="2147484554"/>
            <pc:sldLayoutMk cId="1249066440" sldId="2147484573"/>
          </pc:sldLayoutMkLst>
        </pc:sldLayoutChg>
        <pc:sldLayoutChg chg="del">
          <pc:chgData name="Ken Saunderson" userId="d97dd21087d60514" providerId="LiveId" clId="{60C71222-43D7-4B99-ACCB-57F547EDE184}" dt="2023-11-13T23:22:38.278" v="0" actId="47"/>
          <pc:sldLayoutMkLst>
            <pc:docMk/>
            <pc:sldMasterMk cId="1487182807" sldId="2147484554"/>
            <pc:sldLayoutMk cId="1295367372" sldId="2147484574"/>
          </pc:sldLayoutMkLst>
        </pc:sldLayoutChg>
        <pc:sldLayoutChg chg="del">
          <pc:chgData name="Ken Saunderson" userId="d97dd21087d60514" providerId="LiveId" clId="{60C71222-43D7-4B99-ACCB-57F547EDE184}" dt="2023-11-13T23:22:38.278" v="0" actId="47"/>
          <pc:sldLayoutMkLst>
            <pc:docMk/>
            <pc:sldMasterMk cId="1487182807" sldId="2147484554"/>
            <pc:sldLayoutMk cId="780877638" sldId="2147484575"/>
          </pc:sldLayoutMkLst>
        </pc:sldLayoutChg>
      </pc:sldMasterChg>
      <pc:sldMasterChg chg="del delSldLayout">
        <pc:chgData name="Ken Saunderson" userId="d97dd21087d60514" providerId="LiveId" clId="{60C71222-43D7-4B99-ACCB-57F547EDE184}" dt="2023-11-13T23:22:38.278" v="0" actId="47"/>
        <pc:sldMasterMkLst>
          <pc:docMk/>
          <pc:sldMasterMk cId="18297553" sldId="2147484576"/>
        </pc:sldMasterMkLst>
        <pc:sldLayoutChg chg="del">
          <pc:chgData name="Ken Saunderson" userId="d97dd21087d60514" providerId="LiveId" clId="{60C71222-43D7-4B99-ACCB-57F547EDE184}" dt="2023-11-13T23:22:38.278" v="0" actId="47"/>
          <pc:sldLayoutMkLst>
            <pc:docMk/>
            <pc:sldMasterMk cId="18297553" sldId="2147484576"/>
            <pc:sldLayoutMk cId="1943714" sldId="2147484577"/>
          </pc:sldLayoutMkLst>
        </pc:sldLayoutChg>
        <pc:sldLayoutChg chg="del">
          <pc:chgData name="Ken Saunderson" userId="d97dd21087d60514" providerId="LiveId" clId="{60C71222-43D7-4B99-ACCB-57F547EDE184}" dt="2023-11-13T23:22:38.278" v="0" actId="47"/>
          <pc:sldLayoutMkLst>
            <pc:docMk/>
            <pc:sldMasterMk cId="18297553" sldId="2147484576"/>
            <pc:sldLayoutMk cId="2519284819" sldId="2147484578"/>
          </pc:sldLayoutMkLst>
        </pc:sldLayoutChg>
        <pc:sldLayoutChg chg="del">
          <pc:chgData name="Ken Saunderson" userId="d97dd21087d60514" providerId="LiveId" clId="{60C71222-43D7-4B99-ACCB-57F547EDE184}" dt="2023-11-13T23:22:38.278" v="0" actId="47"/>
          <pc:sldLayoutMkLst>
            <pc:docMk/>
            <pc:sldMasterMk cId="18297553" sldId="2147484576"/>
            <pc:sldLayoutMk cId="1466965649" sldId="2147484579"/>
          </pc:sldLayoutMkLst>
        </pc:sldLayoutChg>
        <pc:sldLayoutChg chg="del">
          <pc:chgData name="Ken Saunderson" userId="d97dd21087d60514" providerId="LiveId" clId="{60C71222-43D7-4B99-ACCB-57F547EDE184}" dt="2023-11-13T23:22:38.278" v="0" actId="47"/>
          <pc:sldLayoutMkLst>
            <pc:docMk/>
            <pc:sldMasterMk cId="18297553" sldId="2147484576"/>
            <pc:sldLayoutMk cId="1157017836" sldId="2147484580"/>
          </pc:sldLayoutMkLst>
        </pc:sldLayoutChg>
        <pc:sldLayoutChg chg="del">
          <pc:chgData name="Ken Saunderson" userId="d97dd21087d60514" providerId="LiveId" clId="{60C71222-43D7-4B99-ACCB-57F547EDE184}" dt="2023-11-13T23:22:38.278" v="0" actId="47"/>
          <pc:sldLayoutMkLst>
            <pc:docMk/>
            <pc:sldMasterMk cId="18297553" sldId="2147484576"/>
            <pc:sldLayoutMk cId="175555340" sldId="2147484581"/>
          </pc:sldLayoutMkLst>
        </pc:sldLayoutChg>
        <pc:sldLayoutChg chg="del">
          <pc:chgData name="Ken Saunderson" userId="d97dd21087d60514" providerId="LiveId" clId="{60C71222-43D7-4B99-ACCB-57F547EDE184}" dt="2023-11-13T23:22:38.278" v="0" actId="47"/>
          <pc:sldLayoutMkLst>
            <pc:docMk/>
            <pc:sldMasterMk cId="18297553" sldId="2147484576"/>
            <pc:sldLayoutMk cId="4115956534" sldId="2147484582"/>
          </pc:sldLayoutMkLst>
        </pc:sldLayoutChg>
        <pc:sldLayoutChg chg="del">
          <pc:chgData name="Ken Saunderson" userId="d97dd21087d60514" providerId="LiveId" clId="{60C71222-43D7-4B99-ACCB-57F547EDE184}" dt="2023-11-13T23:22:38.278" v="0" actId="47"/>
          <pc:sldLayoutMkLst>
            <pc:docMk/>
            <pc:sldMasterMk cId="18297553" sldId="2147484576"/>
            <pc:sldLayoutMk cId="1403466804" sldId="2147484583"/>
          </pc:sldLayoutMkLst>
        </pc:sldLayoutChg>
        <pc:sldLayoutChg chg="del">
          <pc:chgData name="Ken Saunderson" userId="d97dd21087d60514" providerId="LiveId" clId="{60C71222-43D7-4B99-ACCB-57F547EDE184}" dt="2023-11-13T23:22:38.278" v="0" actId="47"/>
          <pc:sldLayoutMkLst>
            <pc:docMk/>
            <pc:sldMasterMk cId="18297553" sldId="2147484576"/>
            <pc:sldLayoutMk cId="3392809705" sldId="2147484584"/>
          </pc:sldLayoutMkLst>
        </pc:sldLayoutChg>
        <pc:sldLayoutChg chg="del">
          <pc:chgData name="Ken Saunderson" userId="d97dd21087d60514" providerId="LiveId" clId="{60C71222-43D7-4B99-ACCB-57F547EDE184}" dt="2023-11-13T23:22:38.278" v="0" actId="47"/>
          <pc:sldLayoutMkLst>
            <pc:docMk/>
            <pc:sldMasterMk cId="18297553" sldId="2147484576"/>
            <pc:sldLayoutMk cId="4218653125" sldId="2147484585"/>
          </pc:sldLayoutMkLst>
        </pc:sldLayoutChg>
        <pc:sldLayoutChg chg="del">
          <pc:chgData name="Ken Saunderson" userId="d97dd21087d60514" providerId="LiveId" clId="{60C71222-43D7-4B99-ACCB-57F547EDE184}" dt="2023-11-13T23:22:38.278" v="0" actId="47"/>
          <pc:sldLayoutMkLst>
            <pc:docMk/>
            <pc:sldMasterMk cId="18297553" sldId="2147484576"/>
            <pc:sldLayoutMk cId="353703" sldId="2147484586"/>
          </pc:sldLayoutMkLst>
        </pc:sldLayoutChg>
        <pc:sldLayoutChg chg="del">
          <pc:chgData name="Ken Saunderson" userId="d97dd21087d60514" providerId="LiveId" clId="{60C71222-43D7-4B99-ACCB-57F547EDE184}" dt="2023-11-13T23:22:38.278" v="0" actId="47"/>
          <pc:sldLayoutMkLst>
            <pc:docMk/>
            <pc:sldMasterMk cId="18297553" sldId="2147484576"/>
            <pc:sldLayoutMk cId="2252967973" sldId="2147484587"/>
          </pc:sldLayoutMkLst>
        </pc:sldLayoutChg>
        <pc:sldLayoutChg chg="del">
          <pc:chgData name="Ken Saunderson" userId="d97dd21087d60514" providerId="LiveId" clId="{60C71222-43D7-4B99-ACCB-57F547EDE184}" dt="2023-11-13T23:22:38.278" v="0" actId="47"/>
          <pc:sldLayoutMkLst>
            <pc:docMk/>
            <pc:sldMasterMk cId="18297553" sldId="2147484576"/>
            <pc:sldLayoutMk cId="249836186" sldId="2147484588"/>
          </pc:sldLayoutMkLst>
        </pc:sldLayoutChg>
        <pc:sldLayoutChg chg="del">
          <pc:chgData name="Ken Saunderson" userId="d97dd21087d60514" providerId="LiveId" clId="{60C71222-43D7-4B99-ACCB-57F547EDE184}" dt="2023-11-13T23:22:38.278" v="0" actId="47"/>
          <pc:sldLayoutMkLst>
            <pc:docMk/>
            <pc:sldMasterMk cId="18297553" sldId="2147484576"/>
            <pc:sldLayoutMk cId="4285960659" sldId="2147484589"/>
          </pc:sldLayoutMkLst>
        </pc:sldLayoutChg>
        <pc:sldLayoutChg chg="del">
          <pc:chgData name="Ken Saunderson" userId="d97dd21087d60514" providerId="LiveId" clId="{60C71222-43D7-4B99-ACCB-57F547EDE184}" dt="2023-11-13T23:22:38.278" v="0" actId="47"/>
          <pc:sldLayoutMkLst>
            <pc:docMk/>
            <pc:sldMasterMk cId="18297553" sldId="2147484576"/>
            <pc:sldLayoutMk cId="964002767" sldId="2147484590"/>
          </pc:sldLayoutMkLst>
        </pc:sldLayoutChg>
        <pc:sldLayoutChg chg="del">
          <pc:chgData name="Ken Saunderson" userId="d97dd21087d60514" providerId="LiveId" clId="{60C71222-43D7-4B99-ACCB-57F547EDE184}" dt="2023-11-13T23:22:38.278" v="0" actId="47"/>
          <pc:sldLayoutMkLst>
            <pc:docMk/>
            <pc:sldMasterMk cId="18297553" sldId="2147484576"/>
            <pc:sldLayoutMk cId="3571428641" sldId="2147484591"/>
          </pc:sldLayoutMkLst>
        </pc:sldLayoutChg>
        <pc:sldLayoutChg chg="del">
          <pc:chgData name="Ken Saunderson" userId="d97dd21087d60514" providerId="LiveId" clId="{60C71222-43D7-4B99-ACCB-57F547EDE184}" dt="2023-11-13T23:22:38.278" v="0" actId="47"/>
          <pc:sldLayoutMkLst>
            <pc:docMk/>
            <pc:sldMasterMk cId="18297553" sldId="2147484576"/>
            <pc:sldLayoutMk cId="2351669131" sldId="2147484592"/>
          </pc:sldLayoutMkLst>
        </pc:sldLayoutChg>
        <pc:sldLayoutChg chg="del">
          <pc:chgData name="Ken Saunderson" userId="d97dd21087d60514" providerId="LiveId" clId="{60C71222-43D7-4B99-ACCB-57F547EDE184}" dt="2023-11-13T23:22:38.278" v="0" actId="47"/>
          <pc:sldLayoutMkLst>
            <pc:docMk/>
            <pc:sldMasterMk cId="18297553" sldId="2147484576"/>
            <pc:sldLayoutMk cId="980254585" sldId="2147484593"/>
          </pc:sldLayoutMkLst>
        </pc:sldLayoutChg>
        <pc:sldLayoutChg chg="del">
          <pc:chgData name="Ken Saunderson" userId="d97dd21087d60514" providerId="LiveId" clId="{60C71222-43D7-4B99-ACCB-57F547EDE184}" dt="2023-11-13T23:22:38.278" v="0" actId="47"/>
          <pc:sldLayoutMkLst>
            <pc:docMk/>
            <pc:sldMasterMk cId="18297553" sldId="2147484576"/>
            <pc:sldLayoutMk cId="123772429" sldId="2147484594"/>
          </pc:sldLayoutMkLst>
        </pc:sldLayoutChg>
      </pc:sldMasterChg>
      <pc:sldMasterChg chg="del delSldLayout">
        <pc:chgData name="Ken Saunderson" userId="d97dd21087d60514" providerId="LiveId" clId="{60C71222-43D7-4B99-ACCB-57F547EDE184}" dt="2023-11-13T23:22:38.278" v="0" actId="47"/>
        <pc:sldMasterMkLst>
          <pc:docMk/>
          <pc:sldMasterMk cId="327249559" sldId="2147484595"/>
        </pc:sldMasterMkLst>
        <pc:sldLayoutChg chg="del">
          <pc:chgData name="Ken Saunderson" userId="d97dd21087d60514" providerId="LiveId" clId="{60C71222-43D7-4B99-ACCB-57F547EDE184}" dt="2023-11-13T23:22:38.278" v="0" actId="47"/>
          <pc:sldLayoutMkLst>
            <pc:docMk/>
            <pc:sldMasterMk cId="327249559" sldId="2147484595"/>
            <pc:sldLayoutMk cId="4115896905" sldId="2147484596"/>
          </pc:sldLayoutMkLst>
        </pc:sldLayoutChg>
        <pc:sldLayoutChg chg="del">
          <pc:chgData name="Ken Saunderson" userId="d97dd21087d60514" providerId="LiveId" clId="{60C71222-43D7-4B99-ACCB-57F547EDE184}" dt="2023-11-13T23:22:38.278" v="0" actId="47"/>
          <pc:sldLayoutMkLst>
            <pc:docMk/>
            <pc:sldMasterMk cId="327249559" sldId="2147484595"/>
            <pc:sldLayoutMk cId="122944545" sldId="2147484597"/>
          </pc:sldLayoutMkLst>
        </pc:sldLayoutChg>
        <pc:sldLayoutChg chg="del">
          <pc:chgData name="Ken Saunderson" userId="d97dd21087d60514" providerId="LiveId" clId="{60C71222-43D7-4B99-ACCB-57F547EDE184}" dt="2023-11-13T23:22:38.278" v="0" actId="47"/>
          <pc:sldLayoutMkLst>
            <pc:docMk/>
            <pc:sldMasterMk cId="327249559" sldId="2147484595"/>
            <pc:sldLayoutMk cId="92795379" sldId="2147484598"/>
          </pc:sldLayoutMkLst>
        </pc:sldLayoutChg>
        <pc:sldLayoutChg chg="del">
          <pc:chgData name="Ken Saunderson" userId="d97dd21087d60514" providerId="LiveId" clId="{60C71222-43D7-4B99-ACCB-57F547EDE184}" dt="2023-11-13T23:22:38.278" v="0" actId="47"/>
          <pc:sldLayoutMkLst>
            <pc:docMk/>
            <pc:sldMasterMk cId="327249559" sldId="2147484595"/>
            <pc:sldLayoutMk cId="4089971677" sldId="2147484599"/>
          </pc:sldLayoutMkLst>
        </pc:sldLayoutChg>
        <pc:sldLayoutChg chg="del">
          <pc:chgData name="Ken Saunderson" userId="d97dd21087d60514" providerId="LiveId" clId="{60C71222-43D7-4B99-ACCB-57F547EDE184}" dt="2023-11-13T23:22:38.278" v="0" actId="47"/>
          <pc:sldLayoutMkLst>
            <pc:docMk/>
            <pc:sldMasterMk cId="327249559" sldId="2147484595"/>
            <pc:sldLayoutMk cId="1282693369" sldId="2147484600"/>
          </pc:sldLayoutMkLst>
        </pc:sldLayoutChg>
        <pc:sldLayoutChg chg="del">
          <pc:chgData name="Ken Saunderson" userId="d97dd21087d60514" providerId="LiveId" clId="{60C71222-43D7-4B99-ACCB-57F547EDE184}" dt="2023-11-13T23:22:38.278" v="0" actId="47"/>
          <pc:sldLayoutMkLst>
            <pc:docMk/>
            <pc:sldMasterMk cId="327249559" sldId="2147484595"/>
            <pc:sldLayoutMk cId="2694368178" sldId="2147484601"/>
          </pc:sldLayoutMkLst>
        </pc:sldLayoutChg>
        <pc:sldLayoutChg chg="del">
          <pc:chgData name="Ken Saunderson" userId="d97dd21087d60514" providerId="LiveId" clId="{60C71222-43D7-4B99-ACCB-57F547EDE184}" dt="2023-11-13T23:22:38.278" v="0" actId="47"/>
          <pc:sldLayoutMkLst>
            <pc:docMk/>
            <pc:sldMasterMk cId="327249559" sldId="2147484595"/>
            <pc:sldLayoutMk cId="2052468279" sldId="2147484602"/>
          </pc:sldLayoutMkLst>
        </pc:sldLayoutChg>
        <pc:sldLayoutChg chg="del">
          <pc:chgData name="Ken Saunderson" userId="d97dd21087d60514" providerId="LiveId" clId="{60C71222-43D7-4B99-ACCB-57F547EDE184}" dt="2023-11-13T23:22:38.278" v="0" actId="47"/>
          <pc:sldLayoutMkLst>
            <pc:docMk/>
            <pc:sldMasterMk cId="327249559" sldId="2147484595"/>
            <pc:sldLayoutMk cId="1434504549" sldId="2147484603"/>
          </pc:sldLayoutMkLst>
        </pc:sldLayoutChg>
        <pc:sldLayoutChg chg="del">
          <pc:chgData name="Ken Saunderson" userId="d97dd21087d60514" providerId="LiveId" clId="{60C71222-43D7-4B99-ACCB-57F547EDE184}" dt="2023-11-13T23:22:38.278" v="0" actId="47"/>
          <pc:sldLayoutMkLst>
            <pc:docMk/>
            <pc:sldMasterMk cId="327249559" sldId="2147484595"/>
            <pc:sldLayoutMk cId="55393947" sldId="2147484604"/>
          </pc:sldLayoutMkLst>
        </pc:sldLayoutChg>
        <pc:sldLayoutChg chg="del">
          <pc:chgData name="Ken Saunderson" userId="d97dd21087d60514" providerId="LiveId" clId="{60C71222-43D7-4B99-ACCB-57F547EDE184}" dt="2023-11-13T23:22:38.278" v="0" actId="47"/>
          <pc:sldLayoutMkLst>
            <pc:docMk/>
            <pc:sldMasterMk cId="327249559" sldId="2147484595"/>
            <pc:sldLayoutMk cId="14903207" sldId="2147484605"/>
          </pc:sldLayoutMkLst>
        </pc:sldLayoutChg>
        <pc:sldLayoutChg chg="del">
          <pc:chgData name="Ken Saunderson" userId="d97dd21087d60514" providerId="LiveId" clId="{60C71222-43D7-4B99-ACCB-57F547EDE184}" dt="2023-11-13T23:22:38.278" v="0" actId="47"/>
          <pc:sldLayoutMkLst>
            <pc:docMk/>
            <pc:sldMasterMk cId="327249559" sldId="2147484595"/>
            <pc:sldLayoutMk cId="1940548455" sldId="2147484606"/>
          </pc:sldLayoutMkLst>
        </pc:sldLayoutChg>
        <pc:sldLayoutChg chg="del">
          <pc:chgData name="Ken Saunderson" userId="d97dd21087d60514" providerId="LiveId" clId="{60C71222-43D7-4B99-ACCB-57F547EDE184}" dt="2023-11-13T23:22:38.278" v="0" actId="47"/>
          <pc:sldLayoutMkLst>
            <pc:docMk/>
            <pc:sldMasterMk cId="327249559" sldId="2147484595"/>
            <pc:sldLayoutMk cId="741752414" sldId="2147484607"/>
          </pc:sldLayoutMkLst>
        </pc:sldLayoutChg>
      </pc:sldMasterChg>
      <pc:sldMasterChg chg="del delSldLayout">
        <pc:chgData name="Ken Saunderson" userId="d97dd21087d60514" providerId="LiveId" clId="{60C71222-43D7-4B99-ACCB-57F547EDE184}" dt="2023-11-13T23:22:38.278" v="0" actId="47"/>
        <pc:sldMasterMkLst>
          <pc:docMk/>
          <pc:sldMasterMk cId="3281502162" sldId="2147484608"/>
        </pc:sldMasterMkLst>
        <pc:sldLayoutChg chg="del">
          <pc:chgData name="Ken Saunderson" userId="d97dd21087d60514" providerId="LiveId" clId="{60C71222-43D7-4B99-ACCB-57F547EDE184}" dt="2023-11-13T23:22:38.278" v="0" actId="47"/>
          <pc:sldLayoutMkLst>
            <pc:docMk/>
            <pc:sldMasterMk cId="3281502162" sldId="2147484608"/>
            <pc:sldLayoutMk cId="3830444568" sldId="2147484609"/>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271517148" sldId="2147484610"/>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200916388" sldId="2147484611"/>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546081645" sldId="2147484612"/>
          </pc:sldLayoutMkLst>
        </pc:sldLayoutChg>
        <pc:sldLayoutChg chg="del">
          <pc:chgData name="Ken Saunderson" userId="d97dd21087d60514" providerId="LiveId" clId="{60C71222-43D7-4B99-ACCB-57F547EDE184}" dt="2023-11-13T23:22:38.278" v="0" actId="47"/>
          <pc:sldLayoutMkLst>
            <pc:docMk/>
            <pc:sldMasterMk cId="3281502162" sldId="2147484608"/>
            <pc:sldLayoutMk cId="1860065385" sldId="2147484613"/>
          </pc:sldLayoutMkLst>
        </pc:sldLayoutChg>
        <pc:sldLayoutChg chg="del">
          <pc:chgData name="Ken Saunderson" userId="d97dd21087d60514" providerId="LiveId" clId="{60C71222-43D7-4B99-ACCB-57F547EDE184}" dt="2023-11-13T23:22:38.278" v="0" actId="47"/>
          <pc:sldLayoutMkLst>
            <pc:docMk/>
            <pc:sldMasterMk cId="3281502162" sldId="2147484608"/>
            <pc:sldLayoutMk cId="1320569409" sldId="2147484614"/>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796619742" sldId="2147484615"/>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224392363" sldId="2147484616"/>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533121546" sldId="2147484617"/>
          </pc:sldLayoutMkLst>
        </pc:sldLayoutChg>
        <pc:sldLayoutChg chg="del">
          <pc:chgData name="Ken Saunderson" userId="d97dd21087d60514" providerId="LiveId" clId="{60C71222-43D7-4B99-ACCB-57F547EDE184}" dt="2023-11-13T23:22:38.278" v="0" actId="47"/>
          <pc:sldLayoutMkLst>
            <pc:docMk/>
            <pc:sldMasterMk cId="3281502162" sldId="2147484608"/>
            <pc:sldLayoutMk cId="319779136" sldId="2147484618"/>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190181838" sldId="2147484619"/>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321449949" sldId="2147484620"/>
          </pc:sldLayoutMkLst>
        </pc:sldLayoutChg>
        <pc:sldLayoutChg chg="del">
          <pc:chgData name="Ken Saunderson" userId="d97dd21087d60514" providerId="LiveId" clId="{60C71222-43D7-4B99-ACCB-57F547EDE184}" dt="2023-11-13T23:22:38.278" v="0" actId="47"/>
          <pc:sldLayoutMkLst>
            <pc:docMk/>
            <pc:sldMasterMk cId="3281502162" sldId="2147484608"/>
            <pc:sldLayoutMk cId="1273044257" sldId="2147484621"/>
          </pc:sldLayoutMkLst>
        </pc:sldLayoutChg>
        <pc:sldLayoutChg chg="del">
          <pc:chgData name="Ken Saunderson" userId="d97dd21087d60514" providerId="LiveId" clId="{60C71222-43D7-4B99-ACCB-57F547EDE184}" dt="2023-11-13T23:22:38.278" v="0" actId="47"/>
          <pc:sldLayoutMkLst>
            <pc:docMk/>
            <pc:sldMasterMk cId="3281502162" sldId="2147484608"/>
            <pc:sldLayoutMk cId="858825198" sldId="2147484622"/>
          </pc:sldLayoutMkLst>
        </pc:sldLayoutChg>
        <pc:sldLayoutChg chg="del">
          <pc:chgData name="Ken Saunderson" userId="d97dd21087d60514" providerId="LiveId" clId="{60C71222-43D7-4B99-ACCB-57F547EDE184}" dt="2023-11-13T23:22:38.278" v="0" actId="47"/>
          <pc:sldLayoutMkLst>
            <pc:docMk/>
            <pc:sldMasterMk cId="3281502162" sldId="2147484608"/>
            <pc:sldLayoutMk cId="4183727689" sldId="2147484623"/>
          </pc:sldLayoutMkLst>
        </pc:sldLayoutChg>
        <pc:sldLayoutChg chg="del">
          <pc:chgData name="Ken Saunderson" userId="d97dd21087d60514" providerId="LiveId" clId="{60C71222-43D7-4B99-ACCB-57F547EDE184}" dt="2023-11-13T23:22:38.278" v="0" actId="47"/>
          <pc:sldLayoutMkLst>
            <pc:docMk/>
            <pc:sldMasterMk cId="3281502162" sldId="2147484608"/>
            <pc:sldLayoutMk cId="595777860" sldId="2147484624"/>
          </pc:sldLayoutMkLst>
        </pc:sldLayoutChg>
        <pc:sldLayoutChg chg="del">
          <pc:chgData name="Ken Saunderson" userId="d97dd21087d60514" providerId="LiveId" clId="{60C71222-43D7-4B99-ACCB-57F547EDE184}" dt="2023-11-13T23:22:38.278" v="0" actId="47"/>
          <pc:sldLayoutMkLst>
            <pc:docMk/>
            <pc:sldMasterMk cId="3281502162" sldId="2147484608"/>
            <pc:sldLayoutMk cId="2494978125" sldId="2147484625"/>
          </pc:sldLayoutMkLst>
        </pc:sldLayoutChg>
        <pc:sldLayoutChg chg="del">
          <pc:chgData name="Ken Saunderson" userId="d97dd21087d60514" providerId="LiveId" clId="{60C71222-43D7-4B99-ACCB-57F547EDE184}" dt="2023-11-13T23:22:38.278" v="0" actId="47"/>
          <pc:sldLayoutMkLst>
            <pc:docMk/>
            <pc:sldMasterMk cId="3281502162" sldId="2147484608"/>
            <pc:sldLayoutMk cId="705296658" sldId="2147484626"/>
          </pc:sldLayoutMkLst>
        </pc:sldLayoutChg>
        <pc:sldLayoutChg chg="del">
          <pc:chgData name="Ken Saunderson" userId="d97dd21087d60514" providerId="LiveId" clId="{60C71222-43D7-4B99-ACCB-57F547EDE184}" dt="2023-11-13T23:22:38.278" v="0" actId="47"/>
          <pc:sldLayoutMkLst>
            <pc:docMk/>
            <pc:sldMasterMk cId="3281502162" sldId="2147484608"/>
            <pc:sldLayoutMk cId="1889930569" sldId="2147484627"/>
          </pc:sldLayoutMkLst>
        </pc:sldLayoutChg>
        <pc:sldLayoutChg chg="del">
          <pc:chgData name="Ken Saunderson" userId="d97dd21087d60514" providerId="LiveId" clId="{60C71222-43D7-4B99-ACCB-57F547EDE184}" dt="2023-11-13T23:22:38.278" v="0" actId="47"/>
          <pc:sldLayoutMkLst>
            <pc:docMk/>
            <pc:sldMasterMk cId="3281502162" sldId="2147484608"/>
            <pc:sldLayoutMk cId="4115139535" sldId="2147484628"/>
          </pc:sldLayoutMkLst>
        </pc:sldLayoutChg>
      </pc:sldMasterChg>
      <pc:sldMasterChg chg="del delSldLayout">
        <pc:chgData name="Ken Saunderson" userId="d97dd21087d60514" providerId="LiveId" clId="{60C71222-43D7-4B99-ACCB-57F547EDE184}" dt="2023-11-13T23:22:38.278" v="0" actId="47"/>
        <pc:sldMasterMkLst>
          <pc:docMk/>
          <pc:sldMasterMk cId="4193282506" sldId="2147484629"/>
        </pc:sldMasterMkLst>
        <pc:sldLayoutChg chg="del">
          <pc:chgData name="Ken Saunderson" userId="d97dd21087d60514" providerId="LiveId" clId="{60C71222-43D7-4B99-ACCB-57F547EDE184}" dt="2023-11-13T23:22:38.278" v="0" actId="47"/>
          <pc:sldLayoutMkLst>
            <pc:docMk/>
            <pc:sldMasterMk cId="4193282506" sldId="2147484629"/>
            <pc:sldLayoutMk cId="3888807180" sldId="2147484630"/>
          </pc:sldLayoutMkLst>
        </pc:sldLayoutChg>
        <pc:sldLayoutChg chg="del">
          <pc:chgData name="Ken Saunderson" userId="d97dd21087d60514" providerId="LiveId" clId="{60C71222-43D7-4B99-ACCB-57F547EDE184}" dt="2023-11-13T23:22:38.278" v="0" actId="47"/>
          <pc:sldLayoutMkLst>
            <pc:docMk/>
            <pc:sldMasterMk cId="4193282506" sldId="2147484629"/>
            <pc:sldLayoutMk cId="1475888105" sldId="2147484631"/>
          </pc:sldLayoutMkLst>
        </pc:sldLayoutChg>
        <pc:sldLayoutChg chg="del">
          <pc:chgData name="Ken Saunderson" userId="d97dd21087d60514" providerId="LiveId" clId="{60C71222-43D7-4B99-ACCB-57F547EDE184}" dt="2023-11-13T23:22:38.278" v="0" actId="47"/>
          <pc:sldLayoutMkLst>
            <pc:docMk/>
            <pc:sldMasterMk cId="4193282506" sldId="2147484629"/>
            <pc:sldLayoutMk cId="1439493738" sldId="2147484632"/>
          </pc:sldLayoutMkLst>
        </pc:sldLayoutChg>
        <pc:sldLayoutChg chg="del">
          <pc:chgData name="Ken Saunderson" userId="d97dd21087d60514" providerId="LiveId" clId="{60C71222-43D7-4B99-ACCB-57F547EDE184}" dt="2023-11-13T23:22:38.278" v="0" actId="47"/>
          <pc:sldLayoutMkLst>
            <pc:docMk/>
            <pc:sldMasterMk cId="4193282506" sldId="2147484629"/>
            <pc:sldLayoutMk cId="481968619" sldId="2147484633"/>
          </pc:sldLayoutMkLst>
        </pc:sldLayoutChg>
        <pc:sldLayoutChg chg="del">
          <pc:chgData name="Ken Saunderson" userId="d97dd21087d60514" providerId="LiveId" clId="{60C71222-43D7-4B99-ACCB-57F547EDE184}" dt="2023-11-13T23:22:38.278" v="0" actId="47"/>
          <pc:sldLayoutMkLst>
            <pc:docMk/>
            <pc:sldMasterMk cId="4193282506" sldId="2147484629"/>
            <pc:sldLayoutMk cId="27526677" sldId="2147484634"/>
          </pc:sldLayoutMkLst>
        </pc:sldLayoutChg>
        <pc:sldLayoutChg chg="del">
          <pc:chgData name="Ken Saunderson" userId="d97dd21087d60514" providerId="LiveId" clId="{60C71222-43D7-4B99-ACCB-57F547EDE184}" dt="2023-11-13T23:22:38.278" v="0" actId="47"/>
          <pc:sldLayoutMkLst>
            <pc:docMk/>
            <pc:sldMasterMk cId="4193282506" sldId="2147484629"/>
            <pc:sldLayoutMk cId="1801767319" sldId="2147484635"/>
          </pc:sldLayoutMkLst>
        </pc:sldLayoutChg>
        <pc:sldLayoutChg chg="del">
          <pc:chgData name="Ken Saunderson" userId="d97dd21087d60514" providerId="LiveId" clId="{60C71222-43D7-4B99-ACCB-57F547EDE184}" dt="2023-11-13T23:22:38.278" v="0" actId="47"/>
          <pc:sldLayoutMkLst>
            <pc:docMk/>
            <pc:sldMasterMk cId="4193282506" sldId="2147484629"/>
            <pc:sldLayoutMk cId="3406943030" sldId="2147484636"/>
          </pc:sldLayoutMkLst>
        </pc:sldLayoutChg>
        <pc:sldLayoutChg chg="del">
          <pc:chgData name="Ken Saunderson" userId="d97dd21087d60514" providerId="LiveId" clId="{60C71222-43D7-4B99-ACCB-57F547EDE184}" dt="2023-11-13T23:22:38.278" v="0" actId="47"/>
          <pc:sldLayoutMkLst>
            <pc:docMk/>
            <pc:sldMasterMk cId="4193282506" sldId="2147484629"/>
            <pc:sldLayoutMk cId="977435013" sldId="2147484637"/>
          </pc:sldLayoutMkLst>
        </pc:sldLayoutChg>
        <pc:sldLayoutChg chg="del">
          <pc:chgData name="Ken Saunderson" userId="d97dd21087d60514" providerId="LiveId" clId="{60C71222-43D7-4B99-ACCB-57F547EDE184}" dt="2023-11-13T23:22:38.278" v="0" actId="47"/>
          <pc:sldLayoutMkLst>
            <pc:docMk/>
            <pc:sldMasterMk cId="4193282506" sldId="2147484629"/>
            <pc:sldLayoutMk cId="588552120" sldId="2147484638"/>
          </pc:sldLayoutMkLst>
        </pc:sldLayoutChg>
        <pc:sldLayoutChg chg="del">
          <pc:chgData name="Ken Saunderson" userId="d97dd21087d60514" providerId="LiveId" clId="{60C71222-43D7-4B99-ACCB-57F547EDE184}" dt="2023-11-13T23:22:38.278" v="0" actId="47"/>
          <pc:sldLayoutMkLst>
            <pc:docMk/>
            <pc:sldMasterMk cId="4193282506" sldId="2147484629"/>
            <pc:sldLayoutMk cId="546238980" sldId="2147484639"/>
          </pc:sldLayoutMkLst>
        </pc:sldLayoutChg>
        <pc:sldLayoutChg chg="del">
          <pc:chgData name="Ken Saunderson" userId="d97dd21087d60514" providerId="LiveId" clId="{60C71222-43D7-4B99-ACCB-57F547EDE184}" dt="2023-11-13T23:22:38.278" v="0" actId="47"/>
          <pc:sldLayoutMkLst>
            <pc:docMk/>
            <pc:sldMasterMk cId="4193282506" sldId="2147484629"/>
            <pc:sldLayoutMk cId="3093200705" sldId="2147484640"/>
          </pc:sldLayoutMkLst>
        </pc:sldLayoutChg>
        <pc:sldLayoutChg chg="del">
          <pc:chgData name="Ken Saunderson" userId="d97dd21087d60514" providerId="LiveId" clId="{60C71222-43D7-4B99-ACCB-57F547EDE184}" dt="2023-11-13T23:22:38.278" v="0" actId="47"/>
          <pc:sldLayoutMkLst>
            <pc:docMk/>
            <pc:sldMasterMk cId="4193282506" sldId="2147484629"/>
            <pc:sldLayoutMk cId="170194029" sldId="2147484641"/>
          </pc:sldLayoutMkLst>
        </pc:sldLayoutChg>
        <pc:sldLayoutChg chg="del">
          <pc:chgData name="Ken Saunderson" userId="d97dd21087d60514" providerId="LiveId" clId="{60C71222-43D7-4B99-ACCB-57F547EDE184}" dt="2023-11-13T23:22:38.278" v="0" actId="47"/>
          <pc:sldLayoutMkLst>
            <pc:docMk/>
            <pc:sldMasterMk cId="4193282506" sldId="2147484629"/>
            <pc:sldLayoutMk cId="2292780221" sldId="2147484642"/>
          </pc:sldLayoutMkLst>
        </pc:sldLayoutChg>
        <pc:sldLayoutChg chg="del">
          <pc:chgData name="Ken Saunderson" userId="d97dd21087d60514" providerId="LiveId" clId="{60C71222-43D7-4B99-ACCB-57F547EDE184}" dt="2023-11-13T23:22:38.278" v="0" actId="47"/>
          <pc:sldLayoutMkLst>
            <pc:docMk/>
            <pc:sldMasterMk cId="4193282506" sldId="2147484629"/>
            <pc:sldLayoutMk cId="1717336883" sldId="2147484643"/>
          </pc:sldLayoutMkLst>
        </pc:sldLayoutChg>
        <pc:sldLayoutChg chg="del">
          <pc:chgData name="Ken Saunderson" userId="d97dd21087d60514" providerId="LiveId" clId="{60C71222-43D7-4B99-ACCB-57F547EDE184}" dt="2023-11-13T23:22:38.278" v="0" actId="47"/>
          <pc:sldLayoutMkLst>
            <pc:docMk/>
            <pc:sldMasterMk cId="4193282506" sldId="2147484629"/>
            <pc:sldLayoutMk cId="2540577654" sldId="2147484644"/>
          </pc:sldLayoutMkLst>
        </pc:sldLayoutChg>
      </pc:sldMasterChg>
      <pc:sldMasterChg chg="del delSldLayout">
        <pc:chgData name="Ken Saunderson" userId="d97dd21087d60514" providerId="LiveId" clId="{60C71222-43D7-4B99-ACCB-57F547EDE184}" dt="2023-11-13T23:22:38.278" v="0" actId="47"/>
        <pc:sldMasterMkLst>
          <pc:docMk/>
          <pc:sldMasterMk cId="1161658865" sldId="2147484645"/>
        </pc:sldMasterMkLst>
        <pc:sldLayoutChg chg="del">
          <pc:chgData name="Ken Saunderson" userId="d97dd21087d60514" providerId="LiveId" clId="{60C71222-43D7-4B99-ACCB-57F547EDE184}" dt="2023-11-13T23:22:38.278" v="0" actId="47"/>
          <pc:sldLayoutMkLst>
            <pc:docMk/>
            <pc:sldMasterMk cId="1161658865" sldId="2147484645"/>
            <pc:sldLayoutMk cId="1896360113" sldId="2147484646"/>
          </pc:sldLayoutMkLst>
        </pc:sldLayoutChg>
        <pc:sldLayoutChg chg="del">
          <pc:chgData name="Ken Saunderson" userId="d97dd21087d60514" providerId="LiveId" clId="{60C71222-43D7-4B99-ACCB-57F547EDE184}" dt="2023-11-13T23:22:38.278" v="0" actId="47"/>
          <pc:sldLayoutMkLst>
            <pc:docMk/>
            <pc:sldMasterMk cId="1161658865" sldId="2147484645"/>
            <pc:sldLayoutMk cId="3716897050" sldId="2147484647"/>
          </pc:sldLayoutMkLst>
        </pc:sldLayoutChg>
        <pc:sldLayoutChg chg="del">
          <pc:chgData name="Ken Saunderson" userId="d97dd21087d60514" providerId="LiveId" clId="{60C71222-43D7-4B99-ACCB-57F547EDE184}" dt="2023-11-13T23:22:38.278" v="0" actId="47"/>
          <pc:sldLayoutMkLst>
            <pc:docMk/>
            <pc:sldMasterMk cId="1161658865" sldId="2147484645"/>
            <pc:sldLayoutMk cId="1193824632" sldId="2147484648"/>
          </pc:sldLayoutMkLst>
        </pc:sldLayoutChg>
        <pc:sldLayoutChg chg="del">
          <pc:chgData name="Ken Saunderson" userId="d97dd21087d60514" providerId="LiveId" clId="{60C71222-43D7-4B99-ACCB-57F547EDE184}" dt="2023-11-13T23:22:38.278" v="0" actId="47"/>
          <pc:sldLayoutMkLst>
            <pc:docMk/>
            <pc:sldMasterMk cId="1161658865" sldId="2147484645"/>
            <pc:sldLayoutMk cId="1473851930" sldId="2147484649"/>
          </pc:sldLayoutMkLst>
        </pc:sldLayoutChg>
        <pc:sldLayoutChg chg="del">
          <pc:chgData name="Ken Saunderson" userId="d97dd21087d60514" providerId="LiveId" clId="{60C71222-43D7-4B99-ACCB-57F547EDE184}" dt="2023-11-13T23:22:38.278" v="0" actId="47"/>
          <pc:sldLayoutMkLst>
            <pc:docMk/>
            <pc:sldMasterMk cId="1161658865" sldId="2147484645"/>
            <pc:sldLayoutMk cId="466344984" sldId="2147484650"/>
          </pc:sldLayoutMkLst>
        </pc:sldLayoutChg>
        <pc:sldLayoutChg chg="del">
          <pc:chgData name="Ken Saunderson" userId="d97dd21087d60514" providerId="LiveId" clId="{60C71222-43D7-4B99-ACCB-57F547EDE184}" dt="2023-11-13T23:22:38.278" v="0" actId="47"/>
          <pc:sldLayoutMkLst>
            <pc:docMk/>
            <pc:sldMasterMk cId="1161658865" sldId="2147484645"/>
            <pc:sldLayoutMk cId="2094682802" sldId="2147484651"/>
          </pc:sldLayoutMkLst>
        </pc:sldLayoutChg>
        <pc:sldLayoutChg chg="del">
          <pc:chgData name="Ken Saunderson" userId="d97dd21087d60514" providerId="LiveId" clId="{60C71222-43D7-4B99-ACCB-57F547EDE184}" dt="2023-11-13T23:22:38.278" v="0" actId="47"/>
          <pc:sldLayoutMkLst>
            <pc:docMk/>
            <pc:sldMasterMk cId="1161658865" sldId="2147484645"/>
            <pc:sldLayoutMk cId="1840365188" sldId="2147484652"/>
          </pc:sldLayoutMkLst>
        </pc:sldLayoutChg>
        <pc:sldLayoutChg chg="del">
          <pc:chgData name="Ken Saunderson" userId="d97dd21087d60514" providerId="LiveId" clId="{60C71222-43D7-4B99-ACCB-57F547EDE184}" dt="2023-11-13T23:22:38.278" v="0" actId="47"/>
          <pc:sldLayoutMkLst>
            <pc:docMk/>
            <pc:sldMasterMk cId="1161658865" sldId="2147484645"/>
            <pc:sldLayoutMk cId="2435568635" sldId="2147484653"/>
          </pc:sldLayoutMkLst>
        </pc:sldLayoutChg>
        <pc:sldLayoutChg chg="del">
          <pc:chgData name="Ken Saunderson" userId="d97dd21087d60514" providerId="LiveId" clId="{60C71222-43D7-4B99-ACCB-57F547EDE184}" dt="2023-11-13T23:22:38.278" v="0" actId="47"/>
          <pc:sldLayoutMkLst>
            <pc:docMk/>
            <pc:sldMasterMk cId="1161658865" sldId="2147484645"/>
            <pc:sldLayoutMk cId="3839555358" sldId="2147484654"/>
          </pc:sldLayoutMkLst>
        </pc:sldLayoutChg>
        <pc:sldLayoutChg chg="del">
          <pc:chgData name="Ken Saunderson" userId="d97dd21087d60514" providerId="LiveId" clId="{60C71222-43D7-4B99-ACCB-57F547EDE184}" dt="2023-11-13T23:22:38.278" v="0" actId="47"/>
          <pc:sldLayoutMkLst>
            <pc:docMk/>
            <pc:sldMasterMk cId="1161658865" sldId="2147484645"/>
            <pc:sldLayoutMk cId="459045780" sldId="2147484655"/>
          </pc:sldLayoutMkLst>
        </pc:sldLayoutChg>
        <pc:sldLayoutChg chg="del">
          <pc:chgData name="Ken Saunderson" userId="d97dd21087d60514" providerId="LiveId" clId="{60C71222-43D7-4B99-ACCB-57F547EDE184}" dt="2023-11-13T23:22:38.278" v="0" actId="47"/>
          <pc:sldLayoutMkLst>
            <pc:docMk/>
            <pc:sldMasterMk cId="1161658865" sldId="2147484645"/>
            <pc:sldLayoutMk cId="2263199530" sldId="2147484656"/>
          </pc:sldLayoutMkLst>
        </pc:sldLayoutChg>
        <pc:sldLayoutChg chg="del">
          <pc:chgData name="Ken Saunderson" userId="d97dd21087d60514" providerId="LiveId" clId="{60C71222-43D7-4B99-ACCB-57F547EDE184}" dt="2023-11-13T23:22:38.278" v="0" actId="47"/>
          <pc:sldLayoutMkLst>
            <pc:docMk/>
            <pc:sldMasterMk cId="1161658865" sldId="2147484645"/>
            <pc:sldLayoutMk cId="1921710792" sldId="2147484657"/>
          </pc:sldLayoutMkLst>
        </pc:sldLayoutChg>
        <pc:sldLayoutChg chg="del">
          <pc:chgData name="Ken Saunderson" userId="d97dd21087d60514" providerId="LiveId" clId="{60C71222-43D7-4B99-ACCB-57F547EDE184}" dt="2023-11-13T23:22:38.278" v="0" actId="47"/>
          <pc:sldLayoutMkLst>
            <pc:docMk/>
            <pc:sldMasterMk cId="1161658865" sldId="2147484645"/>
            <pc:sldLayoutMk cId="3413872334" sldId="214748465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20177410559103"/>
          <c:y val="3.8478361223947918E-2"/>
          <c:w val="0.46409817606879855"/>
          <c:h val="0.9230432775521041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Maritime Logistics &amp; Shipping</c:v>
                </c:pt>
                <c:pt idx="1">
                  <c:v>Shipbuilding, Repair, &amp; Maintenance</c:v>
                </c:pt>
                <c:pt idx="2">
                  <c:v>Commercial Fishing &amp; Seafood Production</c:v>
                </c:pt>
                <c:pt idx="3">
                  <c:v>Recreational Boating</c:v>
                </c:pt>
                <c:pt idx="4">
                  <c:v>Passenger Water Transportation</c:v>
                </c:pt>
                <c:pt idx="5">
                  <c:v>Maritime Support Services</c:v>
                </c:pt>
              </c:strCache>
            </c:strRef>
          </c:cat>
          <c:val>
            <c:numRef>
              <c:f>Sheet1!$B$2:$B$7</c:f>
              <c:numCache>
                <c:formatCode>#,##0</c:formatCode>
                <c:ptCount val="6"/>
                <c:pt idx="0">
                  <c:v>23500</c:v>
                </c:pt>
                <c:pt idx="1">
                  <c:v>18500</c:v>
                </c:pt>
                <c:pt idx="2">
                  <c:v>8300</c:v>
                </c:pt>
                <c:pt idx="3">
                  <c:v>4800</c:v>
                </c:pt>
                <c:pt idx="4">
                  <c:v>4600</c:v>
                </c:pt>
                <c:pt idx="5">
                  <c:v>2200</c:v>
                </c:pt>
              </c:numCache>
            </c:numRef>
          </c:val>
          <c:extLst>
            <c:ext xmlns:c16="http://schemas.microsoft.com/office/drawing/2014/chart" uri="{C3380CC4-5D6E-409C-BE32-E72D297353CC}">
              <c16:uniqueId val="{00000000-6064-4496-839A-6486415819AE}"/>
            </c:ext>
          </c:extLst>
        </c:ser>
        <c:dLbls>
          <c:showLegendKey val="0"/>
          <c:showVal val="0"/>
          <c:showCatName val="0"/>
          <c:showSerName val="0"/>
          <c:showPercent val="0"/>
          <c:showBubbleSize val="0"/>
        </c:dLbls>
        <c:gapWidth val="75"/>
        <c:axId val="580093103"/>
        <c:axId val="2049773856"/>
      </c:barChart>
      <c:catAx>
        <c:axId val="5800931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2049773856"/>
        <c:crosses val="autoZero"/>
        <c:auto val="1"/>
        <c:lblAlgn val="ctr"/>
        <c:lblOffset val="100"/>
        <c:noMultiLvlLbl val="0"/>
      </c:catAx>
      <c:valAx>
        <c:axId val="2049773856"/>
        <c:scaling>
          <c:orientation val="minMax"/>
        </c:scaling>
        <c:delete val="1"/>
        <c:axPos val="t"/>
        <c:numFmt formatCode="#,##0" sourceLinked="1"/>
        <c:majorTickMark val="none"/>
        <c:minorTickMark val="none"/>
        <c:tickLblPos val="nextTo"/>
        <c:crossAx val="580093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20177410559103"/>
          <c:y val="3.8478361223947918E-2"/>
          <c:w val="0.46409817606879855"/>
          <c:h val="0.92304327755210414"/>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Maritime Logistics &amp; Shipping</c:v>
                </c:pt>
                <c:pt idx="1">
                  <c:v>Shipbuilding, Repair, &amp; Maintenance</c:v>
                </c:pt>
                <c:pt idx="2">
                  <c:v>Commercial Fishing &amp; Seafood Production</c:v>
                </c:pt>
                <c:pt idx="3">
                  <c:v>Passenger Water Transportation</c:v>
                </c:pt>
                <c:pt idx="4">
                  <c:v>Recreational Boating</c:v>
                </c:pt>
                <c:pt idx="5">
                  <c:v>Maritime Support Services</c:v>
                </c:pt>
              </c:strCache>
            </c:strRef>
          </c:cat>
          <c:val>
            <c:numRef>
              <c:f>Sheet1!$B$2:$B$7</c:f>
              <c:numCache>
                <c:formatCode>_("$"* #,##0_);_("$"* \(#,##0\);_("$"* "-"??_);_(@_)</c:formatCode>
                <c:ptCount val="6"/>
                <c:pt idx="0">
                  <c:v>2881</c:v>
                </c:pt>
                <c:pt idx="1">
                  <c:v>2262</c:v>
                </c:pt>
                <c:pt idx="2">
                  <c:v>825</c:v>
                </c:pt>
                <c:pt idx="3">
                  <c:v>397</c:v>
                </c:pt>
                <c:pt idx="4">
                  <c:v>308</c:v>
                </c:pt>
                <c:pt idx="5">
                  <c:v>282</c:v>
                </c:pt>
              </c:numCache>
            </c:numRef>
          </c:val>
          <c:extLst>
            <c:ext xmlns:c16="http://schemas.microsoft.com/office/drawing/2014/chart" uri="{C3380CC4-5D6E-409C-BE32-E72D297353CC}">
              <c16:uniqueId val="{00000000-9FD8-4060-8C90-5194CFBB2084}"/>
            </c:ext>
          </c:extLst>
        </c:ser>
        <c:dLbls>
          <c:showLegendKey val="0"/>
          <c:showVal val="0"/>
          <c:showCatName val="0"/>
          <c:showSerName val="0"/>
          <c:showPercent val="0"/>
          <c:showBubbleSize val="0"/>
        </c:dLbls>
        <c:gapWidth val="75"/>
        <c:axId val="580093103"/>
        <c:axId val="2049773856"/>
      </c:barChart>
      <c:catAx>
        <c:axId val="5800931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2049773856"/>
        <c:crosses val="autoZero"/>
        <c:auto val="1"/>
        <c:lblAlgn val="ctr"/>
        <c:lblOffset val="100"/>
        <c:noMultiLvlLbl val="0"/>
      </c:catAx>
      <c:valAx>
        <c:axId val="2049773856"/>
        <c:scaling>
          <c:orientation val="minMax"/>
        </c:scaling>
        <c:delete val="1"/>
        <c:axPos val="t"/>
        <c:numFmt formatCode="_(&quot;$&quot;* #,##0_);_(&quot;$&quot;* \(#,##0\);_(&quot;$&quot;* &quot;-&quot;??_);_(@_)" sourceLinked="1"/>
        <c:majorTickMark val="none"/>
        <c:minorTickMark val="none"/>
        <c:tickLblPos val="nextTo"/>
        <c:crossAx val="580093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354838709677422E-2"/>
          <c:y val="3.2897755699563928E-2"/>
          <c:w val="0.91129032258064513"/>
          <c:h val="0.68945369742649998"/>
        </c:manualLayout>
      </c:layout>
      <c:barChart>
        <c:barDir val="col"/>
        <c:grouping val="stacked"/>
        <c:varyColors val="0"/>
        <c:ser>
          <c:idx val="0"/>
          <c:order val="0"/>
          <c:tx>
            <c:strRef>
              <c:f>Sheet1!$B$1</c:f>
              <c:strCache>
                <c:ptCount val="1"/>
                <c:pt idx="0">
                  <c:v>Direct</c:v>
                </c:pt>
              </c:strCache>
            </c:strRef>
          </c:tx>
          <c:spPr>
            <a:solidFill>
              <a:schemeClr val="accent1"/>
            </a:solidFill>
            <a:ln>
              <a:noFill/>
            </a:ln>
            <a:effectLst/>
          </c:spPr>
          <c:invertIfNegative val="0"/>
          <c:dLbls>
            <c:dLbl>
              <c:idx val="0"/>
              <c:tx>
                <c:rich>
                  <a:bodyPr/>
                  <a:lstStyle/>
                  <a:p>
                    <a:fld id="{44A41B40-821C-4352-97B2-6B1AFEA761AA}" type="VALUE">
                      <a:rPr lang="en-US" smtClean="0"/>
                      <a:pPr/>
                      <a:t>[VALUE]</a:t>
                    </a:fld>
                    <a:r>
                      <a:rPr lang="en-US" dirty="0"/>
                      <a:t> billion</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008-4595-B4F8-762141D1FAA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Labor Income</c:v>
                </c:pt>
              </c:strCache>
            </c:strRef>
          </c:cat>
          <c:val>
            <c:numRef>
              <c:f>Sheet1!$B$2</c:f>
              <c:numCache>
                <c:formatCode>"$"#,##0.0_);[Red]\("$"#,##0.0\)</c:formatCode>
                <c:ptCount val="1"/>
                <c:pt idx="0">
                  <c:v>7</c:v>
                </c:pt>
              </c:numCache>
            </c:numRef>
          </c:val>
          <c:extLst>
            <c:ext xmlns:c16="http://schemas.microsoft.com/office/drawing/2014/chart" uri="{C3380CC4-5D6E-409C-BE32-E72D297353CC}">
              <c16:uniqueId val="{00000000-8008-4595-B4F8-762141D1FAA5}"/>
            </c:ext>
          </c:extLst>
        </c:ser>
        <c:ser>
          <c:idx val="1"/>
          <c:order val="1"/>
          <c:tx>
            <c:strRef>
              <c:f>Sheet1!$C$1</c:f>
              <c:strCache>
                <c:ptCount val="1"/>
                <c:pt idx="0">
                  <c:v>Indirect</c:v>
                </c:pt>
              </c:strCache>
            </c:strRef>
          </c:tx>
          <c:spPr>
            <a:solidFill>
              <a:schemeClr val="accent2"/>
            </a:solidFill>
            <a:ln>
              <a:noFill/>
            </a:ln>
            <a:effectLst/>
          </c:spPr>
          <c:invertIfNegative val="0"/>
          <c:dLbls>
            <c:dLbl>
              <c:idx val="0"/>
              <c:tx>
                <c:rich>
                  <a:bodyPr/>
                  <a:lstStyle/>
                  <a:p>
                    <a:fld id="{E640A3E1-CCE4-4B7D-BE24-080514DF41CE}" type="VALUE">
                      <a:rPr lang="en-US" smtClean="0"/>
                      <a:pPr/>
                      <a:t>[VALUE]</a:t>
                    </a:fld>
                    <a:r>
                      <a:rPr lang="en-US" dirty="0"/>
                      <a:t> billion</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008-4595-B4F8-762141D1FAA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Labor Income</c:v>
                </c:pt>
              </c:strCache>
            </c:strRef>
          </c:cat>
          <c:val>
            <c:numRef>
              <c:f>Sheet1!$C$2</c:f>
              <c:numCache>
                <c:formatCode>"$"#,##0.0_);[Red]\("$"#,##0.0\)</c:formatCode>
                <c:ptCount val="1"/>
                <c:pt idx="0">
                  <c:v>7.5</c:v>
                </c:pt>
              </c:numCache>
            </c:numRef>
          </c:val>
          <c:extLst>
            <c:ext xmlns:c16="http://schemas.microsoft.com/office/drawing/2014/chart" uri="{C3380CC4-5D6E-409C-BE32-E72D297353CC}">
              <c16:uniqueId val="{00000003-8008-4595-B4F8-762141D1FAA5}"/>
            </c:ext>
          </c:extLst>
        </c:ser>
        <c:dLbls>
          <c:dLblPos val="ctr"/>
          <c:showLegendKey val="0"/>
          <c:showVal val="1"/>
          <c:showCatName val="0"/>
          <c:showSerName val="0"/>
          <c:showPercent val="0"/>
          <c:showBubbleSize val="0"/>
        </c:dLbls>
        <c:gapWidth val="150"/>
        <c:overlap val="100"/>
        <c:axId val="886797920"/>
        <c:axId val="753913680"/>
      </c:barChart>
      <c:catAx>
        <c:axId val="88679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53913680"/>
        <c:crosses val="autoZero"/>
        <c:auto val="1"/>
        <c:lblAlgn val="ctr"/>
        <c:lblOffset val="100"/>
        <c:noMultiLvlLbl val="0"/>
      </c:catAx>
      <c:valAx>
        <c:axId val="753913680"/>
        <c:scaling>
          <c:orientation val="minMax"/>
        </c:scaling>
        <c:delete val="1"/>
        <c:axPos val="l"/>
        <c:numFmt formatCode="&quot;$&quot;#,##0.0_);[Red]\(&quot;$&quot;#,##0.0\)" sourceLinked="1"/>
        <c:majorTickMark val="none"/>
        <c:minorTickMark val="none"/>
        <c:tickLblPos val="nextTo"/>
        <c:crossAx val="88679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354838709677422E-2"/>
          <c:y val="5.1696473242171886E-2"/>
          <c:w val="0.91129032258064513"/>
          <c:h val="0.68945369742649998"/>
        </c:manualLayout>
      </c:layout>
      <c:barChart>
        <c:barDir val="col"/>
        <c:grouping val="stacked"/>
        <c:varyColors val="0"/>
        <c:ser>
          <c:idx val="0"/>
          <c:order val="0"/>
          <c:tx>
            <c:strRef>
              <c:f>Sheet1!$B$1</c:f>
              <c:strCache>
                <c:ptCount val="1"/>
                <c:pt idx="0">
                  <c:v>Direct</c:v>
                </c:pt>
              </c:strCache>
            </c:strRef>
          </c:tx>
          <c:spPr>
            <a:solidFill>
              <a:schemeClr val="accent1"/>
            </a:solidFill>
            <a:ln>
              <a:noFill/>
            </a:ln>
            <a:effectLst/>
          </c:spPr>
          <c:invertIfNegative val="0"/>
          <c:dLbls>
            <c:dLbl>
              <c:idx val="0"/>
              <c:tx>
                <c:rich>
                  <a:bodyPr/>
                  <a:lstStyle/>
                  <a:p>
                    <a:fld id="{44A41B40-821C-4352-97B2-6B1AFEA761AA}" type="VALUE">
                      <a:rPr lang="en-US" smtClean="0"/>
                      <a:pPr/>
                      <a:t>[VALUE]</a:t>
                    </a:fld>
                    <a:endParaRPr lang="en-US" dirty="0"/>
                  </a:p>
                  <a:p>
                    <a:r>
                      <a:rPr lang="en-US" dirty="0"/>
                      <a:t>jobs </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864-4CA8-8797-DA5BC43D294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Employment</c:v>
                </c:pt>
              </c:strCache>
            </c:strRef>
          </c:cat>
          <c:val>
            <c:numRef>
              <c:f>Sheet1!$B$2</c:f>
              <c:numCache>
                <c:formatCode>_(* #,##0_);_(* \(#,##0\);_(* "-"??_);_(@_)</c:formatCode>
                <c:ptCount val="1"/>
                <c:pt idx="0">
                  <c:v>61900</c:v>
                </c:pt>
              </c:numCache>
            </c:numRef>
          </c:val>
          <c:extLst>
            <c:ext xmlns:c16="http://schemas.microsoft.com/office/drawing/2014/chart" uri="{C3380CC4-5D6E-409C-BE32-E72D297353CC}">
              <c16:uniqueId val="{00000001-8864-4CA8-8797-DA5BC43D2945}"/>
            </c:ext>
          </c:extLst>
        </c:ser>
        <c:ser>
          <c:idx val="1"/>
          <c:order val="1"/>
          <c:tx>
            <c:strRef>
              <c:f>Sheet1!$C$1</c:f>
              <c:strCache>
                <c:ptCount val="1"/>
                <c:pt idx="0">
                  <c:v>Indirect</c:v>
                </c:pt>
              </c:strCache>
            </c:strRef>
          </c:tx>
          <c:spPr>
            <a:solidFill>
              <a:schemeClr val="accent2"/>
            </a:solidFill>
            <a:ln>
              <a:noFill/>
            </a:ln>
            <a:effectLst/>
          </c:spPr>
          <c:invertIfNegative val="0"/>
          <c:dLbls>
            <c:dLbl>
              <c:idx val="0"/>
              <c:layout>
                <c:manualLayout>
                  <c:x val="-8.0645161290322578E-3"/>
                  <c:y val="-2.3498396928259991E-2"/>
                </c:manualLayout>
              </c:layout>
              <c:tx>
                <c:rich>
                  <a:bodyPr/>
                  <a:lstStyle/>
                  <a:p>
                    <a:fld id="{E640A3E1-CCE4-4B7D-BE24-080514DF41CE}" type="VALUE">
                      <a:rPr lang="en-US" smtClean="0"/>
                      <a:pPr/>
                      <a:t>[VALUE]</a:t>
                    </a:fld>
                    <a:endParaRPr lang="en-US" dirty="0"/>
                  </a:p>
                  <a:p>
                    <a:r>
                      <a:rPr lang="en-US" dirty="0"/>
                      <a:t>jobs </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864-4CA8-8797-DA5BC43D294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Employment</c:v>
                </c:pt>
              </c:strCache>
            </c:strRef>
          </c:cat>
          <c:val>
            <c:numRef>
              <c:f>Sheet1!$C$2</c:f>
              <c:numCache>
                <c:formatCode>_(* #,##0_);_(* \(#,##0\);_(* "-"??_);_(@_)</c:formatCode>
                <c:ptCount val="1"/>
                <c:pt idx="0">
                  <c:v>112400</c:v>
                </c:pt>
              </c:numCache>
            </c:numRef>
          </c:val>
          <c:extLst>
            <c:ext xmlns:c16="http://schemas.microsoft.com/office/drawing/2014/chart" uri="{C3380CC4-5D6E-409C-BE32-E72D297353CC}">
              <c16:uniqueId val="{00000003-8864-4CA8-8797-DA5BC43D2945}"/>
            </c:ext>
          </c:extLst>
        </c:ser>
        <c:dLbls>
          <c:dLblPos val="ctr"/>
          <c:showLegendKey val="0"/>
          <c:showVal val="1"/>
          <c:showCatName val="0"/>
          <c:showSerName val="0"/>
          <c:showPercent val="0"/>
          <c:showBubbleSize val="0"/>
        </c:dLbls>
        <c:gapWidth val="150"/>
        <c:overlap val="100"/>
        <c:axId val="886797920"/>
        <c:axId val="753913680"/>
      </c:barChart>
      <c:catAx>
        <c:axId val="88679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53913680"/>
        <c:crosses val="autoZero"/>
        <c:auto val="1"/>
        <c:lblAlgn val="ctr"/>
        <c:lblOffset val="100"/>
        <c:noMultiLvlLbl val="0"/>
      </c:catAx>
      <c:valAx>
        <c:axId val="753913680"/>
        <c:scaling>
          <c:orientation val="minMax"/>
        </c:scaling>
        <c:delete val="1"/>
        <c:axPos val="l"/>
        <c:numFmt formatCode="_(* #,##0_);_(* \(#,##0\);_(* &quot;-&quot;??_);_(@_)" sourceLinked="1"/>
        <c:majorTickMark val="none"/>
        <c:minorTickMark val="none"/>
        <c:tickLblPos val="nextTo"/>
        <c:crossAx val="88679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354838709677422E-2"/>
          <c:y val="3.2897755699563928E-2"/>
          <c:w val="0.91129032258064513"/>
          <c:h val="0.68945369742649998"/>
        </c:manualLayout>
      </c:layout>
      <c:barChart>
        <c:barDir val="col"/>
        <c:grouping val="stacked"/>
        <c:varyColors val="0"/>
        <c:ser>
          <c:idx val="0"/>
          <c:order val="0"/>
          <c:tx>
            <c:strRef>
              <c:f>Sheet1!$B$1</c:f>
              <c:strCache>
                <c:ptCount val="1"/>
                <c:pt idx="0">
                  <c:v>Direct</c:v>
                </c:pt>
              </c:strCache>
            </c:strRef>
          </c:tx>
          <c:spPr>
            <a:solidFill>
              <a:schemeClr val="accent1"/>
            </a:solidFill>
            <a:ln>
              <a:noFill/>
            </a:ln>
            <a:effectLst/>
          </c:spPr>
          <c:invertIfNegative val="0"/>
          <c:dLbls>
            <c:dLbl>
              <c:idx val="0"/>
              <c:tx>
                <c:rich>
                  <a:bodyPr/>
                  <a:lstStyle/>
                  <a:p>
                    <a:fld id="{44A41B40-821C-4352-97B2-6B1AFEA761AA}" type="VALUE">
                      <a:rPr lang="en-US" smtClean="0"/>
                      <a:pPr/>
                      <a:t>[VALUE]</a:t>
                    </a:fld>
                    <a:r>
                      <a:rPr lang="en-US" dirty="0"/>
                      <a:t> billion</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775-47F8-9612-9FEC727BE3B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Labor Income</c:v>
                </c:pt>
              </c:strCache>
            </c:strRef>
          </c:cat>
          <c:val>
            <c:numRef>
              <c:f>Sheet1!$B$2</c:f>
              <c:numCache>
                <c:formatCode>"$"#,##0.0_);[Red]\("$"#,##0.0\)</c:formatCode>
                <c:ptCount val="1"/>
                <c:pt idx="0">
                  <c:v>24.1</c:v>
                </c:pt>
              </c:numCache>
            </c:numRef>
          </c:val>
          <c:extLst>
            <c:ext xmlns:c16="http://schemas.microsoft.com/office/drawing/2014/chart" uri="{C3380CC4-5D6E-409C-BE32-E72D297353CC}">
              <c16:uniqueId val="{00000001-C775-47F8-9612-9FEC727BE3BF}"/>
            </c:ext>
          </c:extLst>
        </c:ser>
        <c:ser>
          <c:idx val="1"/>
          <c:order val="1"/>
          <c:tx>
            <c:strRef>
              <c:f>Sheet1!$C$1</c:f>
              <c:strCache>
                <c:ptCount val="1"/>
                <c:pt idx="0">
                  <c:v>Indirect</c:v>
                </c:pt>
              </c:strCache>
            </c:strRef>
          </c:tx>
          <c:spPr>
            <a:solidFill>
              <a:schemeClr val="accent2"/>
            </a:solidFill>
            <a:ln>
              <a:noFill/>
            </a:ln>
            <a:effectLst/>
          </c:spPr>
          <c:invertIfNegative val="0"/>
          <c:dLbls>
            <c:dLbl>
              <c:idx val="0"/>
              <c:tx>
                <c:rich>
                  <a:bodyPr/>
                  <a:lstStyle/>
                  <a:p>
                    <a:fld id="{E640A3E1-CCE4-4B7D-BE24-080514DF41CE}" type="VALUE">
                      <a:rPr lang="en-US" smtClean="0"/>
                      <a:pPr/>
                      <a:t>[VALUE]</a:t>
                    </a:fld>
                    <a:r>
                      <a:rPr lang="en-US" dirty="0"/>
                      <a:t> billion</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775-47F8-9612-9FEC727BE3B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Labor Income</c:v>
                </c:pt>
              </c:strCache>
            </c:strRef>
          </c:cat>
          <c:val>
            <c:numRef>
              <c:f>Sheet1!$C$2</c:f>
              <c:numCache>
                <c:formatCode>"$"#,##0.0_);[Red]\("$"#,##0.0\)</c:formatCode>
                <c:ptCount val="1"/>
                <c:pt idx="0">
                  <c:v>21.8</c:v>
                </c:pt>
              </c:numCache>
            </c:numRef>
          </c:val>
          <c:extLst>
            <c:ext xmlns:c16="http://schemas.microsoft.com/office/drawing/2014/chart" uri="{C3380CC4-5D6E-409C-BE32-E72D297353CC}">
              <c16:uniqueId val="{00000003-C775-47F8-9612-9FEC727BE3BF}"/>
            </c:ext>
          </c:extLst>
        </c:ser>
        <c:dLbls>
          <c:dLblPos val="ctr"/>
          <c:showLegendKey val="0"/>
          <c:showVal val="1"/>
          <c:showCatName val="0"/>
          <c:showSerName val="0"/>
          <c:showPercent val="0"/>
          <c:showBubbleSize val="0"/>
        </c:dLbls>
        <c:gapWidth val="150"/>
        <c:overlap val="100"/>
        <c:axId val="886797920"/>
        <c:axId val="753913680"/>
      </c:barChart>
      <c:catAx>
        <c:axId val="88679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53913680"/>
        <c:crosses val="autoZero"/>
        <c:auto val="1"/>
        <c:lblAlgn val="ctr"/>
        <c:lblOffset val="100"/>
        <c:noMultiLvlLbl val="0"/>
      </c:catAx>
      <c:valAx>
        <c:axId val="753913680"/>
        <c:scaling>
          <c:orientation val="minMax"/>
        </c:scaling>
        <c:delete val="1"/>
        <c:axPos val="l"/>
        <c:numFmt formatCode="&quot;$&quot;#,##0.0_);[Red]\(&quot;$&quot;#,##0.0\)" sourceLinked="1"/>
        <c:majorTickMark val="none"/>
        <c:minorTickMark val="none"/>
        <c:tickLblPos val="nextTo"/>
        <c:crossAx val="88679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20177410559103"/>
          <c:y val="3.8478361223947918E-2"/>
          <c:w val="0.46409817606879855"/>
          <c:h val="0.9230432775521041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0-9F47-4AED-AF78-8EEECF8B498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Maritime Workers</c:v>
                </c:pt>
                <c:pt idx="1">
                  <c:v>Maritime Support Services</c:v>
                </c:pt>
                <c:pt idx="2">
                  <c:v>Maritime Logistics &amp; Shipping</c:v>
                </c:pt>
                <c:pt idx="3">
                  <c:v>Shipbuilding, Repair, &amp; Maintenance</c:v>
                </c:pt>
                <c:pt idx="4">
                  <c:v>Commercial Fishing &amp; Seafood Prod.</c:v>
                </c:pt>
                <c:pt idx="5">
                  <c:v>Passenger Water Transportation</c:v>
                </c:pt>
                <c:pt idx="6">
                  <c:v>Recreational Boating</c:v>
                </c:pt>
              </c:strCache>
            </c:strRef>
          </c:cat>
          <c:val>
            <c:numRef>
              <c:f>Sheet1!$B$2:$B$8</c:f>
              <c:numCache>
                <c:formatCode>_("$"* #,##0_);_("$"* \(#,##0\);_("$"* "-"??_);_(@_)</c:formatCode>
                <c:ptCount val="7"/>
                <c:pt idx="0">
                  <c:v>112000</c:v>
                </c:pt>
                <c:pt idx="1">
                  <c:v>128000</c:v>
                </c:pt>
                <c:pt idx="2">
                  <c:v>123000</c:v>
                </c:pt>
                <c:pt idx="3">
                  <c:v>122000</c:v>
                </c:pt>
                <c:pt idx="4">
                  <c:v>99000</c:v>
                </c:pt>
                <c:pt idx="5">
                  <c:v>86000</c:v>
                </c:pt>
                <c:pt idx="6">
                  <c:v>64000</c:v>
                </c:pt>
              </c:numCache>
            </c:numRef>
          </c:val>
          <c:extLst>
            <c:ext xmlns:c16="http://schemas.microsoft.com/office/drawing/2014/chart" uri="{C3380CC4-5D6E-409C-BE32-E72D297353CC}">
              <c16:uniqueId val="{00000000-6064-4496-839A-6486415819AE}"/>
            </c:ext>
          </c:extLst>
        </c:ser>
        <c:dLbls>
          <c:showLegendKey val="0"/>
          <c:showVal val="0"/>
          <c:showCatName val="0"/>
          <c:showSerName val="0"/>
          <c:showPercent val="0"/>
          <c:showBubbleSize val="0"/>
        </c:dLbls>
        <c:gapWidth val="75"/>
        <c:axId val="580093103"/>
        <c:axId val="2049773856"/>
      </c:barChart>
      <c:catAx>
        <c:axId val="5800931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049773856"/>
        <c:crosses val="autoZero"/>
        <c:auto val="1"/>
        <c:lblAlgn val="ctr"/>
        <c:lblOffset val="100"/>
        <c:noMultiLvlLbl val="0"/>
      </c:catAx>
      <c:valAx>
        <c:axId val="2049773856"/>
        <c:scaling>
          <c:orientation val="minMax"/>
        </c:scaling>
        <c:delete val="1"/>
        <c:axPos val="t"/>
        <c:numFmt formatCode="_(&quot;$&quot;* #,##0_);_(&quot;$&quot;* \(#,##0\);_(&quot;$&quot;* &quot;-&quot;??_);_(@_)" sourceLinked="1"/>
        <c:majorTickMark val="none"/>
        <c:minorTickMark val="none"/>
        <c:tickLblPos val="nextTo"/>
        <c:crossAx val="58009310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38072855803288"/>
          <c:y val="3.8478361223947918E-2"/>
          <c:w val="0.46378662204317456"/>
          <c:h val="0.9230432775521041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9F47-4AED-AF78-8EEECF8B498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Welders, Cutters, Solderers, and Brazers</c:v>
                </c:pt>
                <c:pt idx="1">
                  <c:v>Cargo and Freight Agents</c:v>
                </c:pt>
                <c:pt idx="2">
                  <c:v>Heavy and Tractor-Trailer Truck Drivers</c:v>
                </c:pt>
                <c:pt idx="3">
                  <c:v>Laborers and Freight, Stock, and Material Movers, Hand</c:v>
                </c:pt>
                <c:pt idx="4">
                  <c:v>Captains, Mates, and Pilots of Water Vessels</c:v>
                </c:pt>
                <c:pt idx="5">
                  <c:v>Fiberglass Laminators and Fabricators</c:v>
                </c:pt>
                <c:pt idx="6">
                  <c:v>Sailors and Marine Oilers</c:v>
                </c:pt>
                <c:pt idx="7">
                  <c:v>Meat, Poultry, and Fish Cutters and Trimmers</c:v>
                </c:pt>
                <c:pt idx="8">
                  <c:v>First-Line Supervisors of Production and Operating Workers</c:v>
                </c:pt>
              </c:strCache>
            </c:strRef>
          </c:cat>
          <c:val>
            <c:numRef>
              <c:f>Sheet1!$B$2:$B$10</c:f>
              <c:numCache>
                <c:formatCode>_(* #,##0_);_(* \(#,##0\);_(* "-"??_);_(@_)</c:formatCode>
                <c:ptCount val="9"/>
                <c:pt idx="0">
                  <c:v>3010</c:v>
                </c:pt>
                <c:pt idx="1">
                  <c:v>1970</c:v>
                </c:pt>
                <c:pt idx="2">
                  <c:v>1950</c:v>
                </c:pt>
                <c:pt idx="3">
                  <c:v>1480</c:v>
                </c:pt>
                <c:pt idx="4">
                  <c:v>1480</c:v>
                </c:pt>
                <c:pt idx="5">
                  <c:v>1450</c:v>
                </c:pt>
                <c:pt idx="6">
                  <c:v>1420</c:v>
                </c:pt>
                <c:pt idx="7">
                  <c:v>1250</c:v>
                </c:pt>
                <c:pt idx="8">
                  <c:v>1180</c:v>
                </c:pt>
              </c:numCache>
            </c:numRef>
          </c:val>
          <c:extLst>
            <c:ext xmlns:c16="http://schemas.microsoft.com/office/drawing/2014/chart" uri="{C3380CC4-5D6E-409C-BE32-E72D297353CC}">
              <c16:uniqueId val="{00000000-6064-4496-839A-6486415819AE}"/>
            </c:ext>
          </c:extLst>
        </c:ser>
        <c:dLbls>
          <c:showLegendKey val="0"/>
          <c:showVal val="0"/>
          <c:showCatName val="0"/>
          <c:showSerName val="0"/>
          <c:showPercent val="0"/>
          <c:showBubbleSize val="0"/>
        </c:dLbls>
        <c:gapWidth val="75"/>
        <c:axId val="580093103"/>
        <c:axId val="2049773856"/>
      </c:barChart>
      <c:catAx>
        <c:axId val="5800931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049773856"/>
        <c:crosses val="autoZero"/>
        <c:auto val="1"/>
        <c:lblAlgn val="ctr"/>
        <c:lblOffset val="100"/>
        <c:noMultiLvlLbl val="0"/>
      </c:catAx>
      <c:valAx>
        <c:axId val="2049773856"/>
        <c:scaling>
          <c:orientation val="minMax"/>
        </c:scaling>
        <c:delete val="1"/>
        <c:axPos val="t"/>
        <c:numFmt formatCode="_(* #,##0_);_(* \(#,##0\);_(* &quot;-&quot;??_);_(@_)" sourceLinked="1"/>
        <c:majorTickMark val="none"/>
        <c:minorTickMark val="none"/>
        <c:tickLblPos val="nextTo"/>
        <c:crossAx val="58009310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04885E-D60C-4B65-A743-E6AB17DA00FE}" type="datetimeFigureOut">
              <a:rPr lang="en-US" smtClean="0"/>
              <a:t>11/13/2023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B9C458-5F4A-479D-B9C0-3DC813C18553}" type="slidenum">
              <a:rPr lang="en-US" smtClean="0"/>
              <a:t>‹#›</a:t>
            </a:fld>
            <a:endParaRPr lang="en-US" dirty="0"/>
          </a:p>
        </p:txBody>
      </p:sp>
    </p:spTree>
    <p:extLst>
      <p:ext uri="{BB962C8B-B14F-4D97-AF65-F5344CB8AC3E}">
        <p14:creationId xmlns:p14="http://schemas.microsoft.com/office/powerpoint/2010/main" val="12583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54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40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74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871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pic</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41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3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53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1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43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33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88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80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10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D14D0-0BDA-4AA9-BC40-4DB21BCB1D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95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2.sv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12.sv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tiff"/><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2.sv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tiff"/><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2125861"/>
            <a:ext cx="8528755" cy="1409243"/>
          </a:xfrm>
          <a:noFill/>
          <a:ln w="38100">
            <a:noFill/>
          </a:ln>
        </p:spPr>
        <p:txBody>
          <a:bodyPr lIns="0" tIns="0" rIns="0" bIns="0" anchor="b">
            <a:normAutofit/>
          </a:bodyPr>
          <a:lstStyle>
            <a:lvl1pPr algn="l">
              <a:lnSpc>
                <a:spcPct val="100000"/>
              </a:lnSpc>
              <a:defRPr sz="2700" b="0">
                <a:solidFill>
                  <a:schemeClr val="bg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723421"/>
            <a:ext cx="8528755" cy="656314"/>
          </a:xfrm>
          <a:noFill/>
        </p:spPr>
        <p:txBody>
          <a:bodyPr lIns="0" tIns="0" rIns="0" bIns="0" anchor="t">
            <a:noAutofit/>
          </a:bodyPr>
          <a:lstStyle>
            <a:lvl1pPr marL="0" indent="0" algn="l">
              <a:lnSpc>
                <a:spcPct val="100000"/>
              </a:lnSpc>
              <a:buNone/>
              <a:defRPr sz="1500" b="1">
                <a:solidFill>
                  <a:schemeClr val="accent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1122238"/>
            <a:ext cx="5638800" cy="338128"/>
          </a:xfrm>
          <a:noFill/>
        </p:spPr>
        <p:txBody>
          <a:bodyPr lIns="0" tIns="0" rIns="0" bIns="0" anchor="t">
            <a:noAutofit/>
          </a:bodyPr>
          <a:lstStyle>
            <a:lvl1pPr marL="0" indent="0">
              <a:lnSpc>
                <a:spcPct val="100000"/>
              </a:lnSpc>
              <a:buNone/>
              <a:defRPr sz="1050" b="0">
                <a:solidFill>
                  <a:schemeClr val="bg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5638800" cy="338128"/>
          </a:xfrm>
          <a:noFill/>
        </p:spPr>
        <p:txBody>
          <a:bodyPr lIns="0" tIns="0" rIns="0" bIns="0" anchor="t">
            <a:noAutofit/>
          </a:bodyPr>
          <a:lstStyle>
            <a:lvl1pPr marL="0" indent="0">
              <a:lnSpc>
                <a:spcPct val="100000"/>
              </a:lnSpc>
              <a:buNone/>
              <a:defRPr sz="1200" b="0">
                <a:solidFill>
                  <a:schemeClr val="bg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PREPARED FOR:</a:t>
            </a:r>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spTree>
    <p:extLst>
      <p:ext uri="{BB962C8B-B14F-4D97-AF65-F5344CB8AC3E}">
        <p14:creationId xmlns:p14="http://schemas.microsoft.com/office/powerpoint/2010/main" val="375812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1" y="0"/>
            <a:ext cx="4200521" cy="6858000"/>
            <a:chOff x="0" y="0"/>
            <a:chExt cx="4200521"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4200521"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4200521"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1"/>
            <a:ext cx="718185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2"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2"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2" name="Rectangle 1">
            <a:extLst>
              <a:ext uri="{FF2B5EF4-FFF2-40B4-BE49-F238E27FC236}">
                <a16:creationId xmlns:a16="http://schemas.microsoft.com/office/drawing/2014/main" id="{7C23A003-951A-40BE-82BB-0777C8AF8A83}"/>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Google Shape;324;p36">
            <a:extLst>
              <a:ext uri="{FF2B5EF4-FFF2-40B4-BE49-F238E27FC236}">
                <a16:creationId xmlns:a16="http://schemas.microsoft.com/office/drawing/2014/main" id="{993757EB-DE3B-4B48-A1D3-C2F553935414}"/>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344344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2"/>
            <a:ext cx="718185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6" y="954000"/>
            <a:ext cx="3368022" cy="1018800"/>
          </a:xfrm>
        </p:spPr>
        <p:txBody>
          <a:bodyPr/>
          <a:lstStyle>
            <a:lvl1pPr>
              <a:lnSpc>
                <a:spcPct val="100000"/>
              </a:lnSpc>
              <a:defRPr>
                <a:solidFill>
                  <a:schemeClr val="bg1"/>
                </a:solidFill>
              </a:defRPr>
            </a:lvl1pPr>
          </a:lstStyle>
          <a:p>
            <a:r>
              <a:rPr lang="en-US" dirty="0"/>
              <a:t>Click to enter slide title</a:t>
            </a:r>
          </a:p>
        </p:txBody>
      </p:sp>
      <p:sp>
        <p:nvSpPr>
          <p:cNvPr id="21" name="Text Placeholder 8">
            <a:extLst>
              <a:ext uri="{FF2B5EF4-FFF2-40B4-BE49-F238E27FC236}">
                <a16:creationId xmlns:a16="http://schemas.microsoft.com/office/drawing/2014/main" id="{2A76DB7A-DB65-4D87-95DF-20BB77C4C1D6}"/>
              </a:ext>
            </a:extLst>
          </p:cNvPr>
          <p:cNvSpPr>
            <a:spLocks noGrp="1"/>
          </p:cNvSpPr>
          <p:nvPr>
            <p:ph type="body" sz="quarter" idx="13" hasCustomPrompt="1"/>
          </p:nvPr>
        </p:nvSpPr>
        <p:spPr>
          <a:xfrm>
            <a:off x="4509150" y="1627997"/>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Item</a:t>
            </a:r>
            <a:endParaRPr lang="en-US" dirty="0"/>
          </a:p>
        </p:txBody>
      </p:sp>
      <p:sp>
        <p:nvSpPr>
          <p:cNvPr id="22" name="Text Placeholder 8">
            <a:extLst>
              <a:ext uri="{FF2B5EF4-FFF2-40B4-BE49-F238E27FC236}">
                <a16:creationId xmlns:a16="http://schemas.microsoft.com/office/drawing/2014/main" id="{69EF341B-7B9F-447F-A415-08622BADCCA1}"/>
              </a:ext>
            </a:extLst>
          </p:cNvPr>
          <p:cNvSpPr>
            <a:spLocks noGrp="1"/>
          </p:cNvSpPr>
          <p:nvPr>
            <p:ph type="body" sz="quarter" idx="14" hasCustomPrompt="1"/>
          </p:nvPr>
        </p:nvSpPr>
        <p:spPr>
          <a:xfrm>
            <a:off x="7869382" y="1627997"/>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23" name="Text Placeholder 8">
            <a:extLst>
              <a:ext uri="{FF2B5EF4-FFF2-40B4-BE49-F238E27FC236}">
                <a16:creationId xmlns:a16="http://schemas.microsoft.com/office/drawing/2014/main" id="{D3F5B2C9-3E18-432D-B622-E90873DC02A9}"/>
              </a:ext>
            </a:extLst>
          </p:cNvPr>
          <p:cNvSpPr>
            <a:spLocks noGrp="1"/>
          </p:cNvSpPr>
          <p:nvPr>
            <p:ph type="body" sz="quarter" idx="15" hasCustomPrompt="1"/>
          </p:nvPr>
        </p:nvSpPr>
        <p:spPr>
          <a:xfrm>
            <a:off x="10049163" y="1627997"/>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24" name="Text Placeholder 8">
            <a:extLst>
              <a:ext uri="{FF2B5EF4-FFF2-40B4-BE49-F238E27FC236}">
                <a16:creationId xmlns:a16="http://schemas.microsoft.com/office/drawing/2014/main" id="{800E385F-7C15-4323-BA4B-06FF5E31FD4C}"/>
              </a:ext>
            </a:extLst>
          </p:cNvPr>
          <p:cNvSpPr>
            <a:spLocks noGrp="1"/>
          </p:cNvSpPr>
          <p:nvPr>
            <p:ph type="body" sz="quarter" idx="16" hasCustomPrompt="1"/>
          </p:nvPr>
        </p:nvSpPr>
        <p:spPr>
          <a:xfrm>
            <a:off x="4509150" y="2243240"/>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25" name="Text Placeholder 8">
            <a:extLst>
              <a:ext uri="{FF2B5EF4-FFF2-40B4-BE49-F238E27FC236}">
                <a16:creationId xmlns:a16="http://schemas.microsoft.com/office/drawing/2014/main" id="{7B86ED46-46AB-44A7-9B31-5B7BBE1B69A9}"/>
              </a:ext>
            </a:extLst>
          </p:cNvPr>
          <p:cNvSpPr>
            <a:spLocks noGrp="1"/>
          </p:cNvSpPr>
          <p:nvPr>
            <p:ph type="body" sz="quarter" idx="17" hasCustomPrompt="1"/>
          </p:nvPr>
        </p:nvSpPr>
        <p:spPr>
          <a:xfrm>
            <a:off x="7869382" y="2243241"/>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26" name="Text Placeholder 8">
            <a:extLst>
              <a:ext uri="{FF2B5EF4-FFF2-40B4-BE49-F238E27FC236}">
                <a16:creationId xmlns:a16="http://schemas.microsoft.com/office/drawing/2014/main" id="{60E362D3-1F0C-44BD-AF50-1354730AD02B}"/>
              </a:ext>
            </a:extLst>
          </p:cNvPr>
          <p:cNvSpPr>
            <a:spLocks noGrp="1"/>
          </p:cNvSpPr>
          <p:nvPr>
            <p:ph type="body" sz="quarter" idx="18" hasCustomPrompt="1"/>
          </p:nvPr>
        </p:nvSpPr>
        <p:spPr>
          <a:xfrm>
            <a:off x="10049163" y="2243241"/>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27" name="Text Placeholder 8">
            <a:extLst>
              <a:ext uri="{FF2B5EF4-FFF2-40B4-BE49-F238E27FC236}">
                <a16:creationId xmlns:a16="http://schemas.microsoft.com/office/drawing/2014/main" id="{6736A6C3-08EA-4E7A-AF5F-540410D7441F}"/>
              </a:ext>
            </a:extLst>
          </p:cNvPr>
          <p:cNvSpPr>
            <a:spLocks noGrp="1"/>
          </p:cNvSpPr>
          <p:nvPr>
            <p:ph type="body" sz="quarter" idx="19" hasCustomPrompt="1"/>
          </p:nvPr>
        </p:nvSpPr>
        <p:spPr>
          <a:xfrm>
            <a:off x="4509150" y="2858483"/>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28" name="Text Placeholder 8">
            <a:extLst>
              <a:ext uri="{FF2B5EF4-FFF2-40B4-BE49-F238E27FC236}">
                <a16:creationId xmlns:a16="http://schemas.microsoft.com/office/drawing/2014/main" id="{3C030921-B7D4-4001-94D5-5946C3C34D4A}"/>
              </a:ext>
            </a:extLst>
          </p:cNvPr>
          <p:cNvSpPr>
            <a:spLocks noGrp="1"/>
          </p:cNvSpPr>
          <p:nvPr>
            <p:ph type="body" sz="quarter" idx="20" hasCustomPrompt="1"/>
          </p:nvPr>
        </p:nvSpPr>
        <p:spPr>
          <a:xfrm>
            <a:off x="7869382" y="2858485"/>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29" name="Text Placeholder 8">
            <a:extLst>
              <a:ext uri="{FF2B5EF4-FFF2-40B4-BE49-F238E27FC236}">
                <a16:creationId xmlns:a16="http://schemas.microsoft.com/office/drawing/2014/main" id="{C317F2DA-16F7-4ACB-9B0F-2E27FC1781DF}"/>
              </a:ext>
            </a:extLst>
          </p:cNvPr>
          <p:cNvSpPr>
            <a:spLocks noGrp="1"/>
          </p:cNvSpPr>
          <p:nvPr>
            <p:ph type="body" sz="quarter" idx="21" hasCustomPrompt="1"/>
          </p:nvPr>
        </p:nvSpPr>
        <p:spPr>
          <a:xfrm>
            <a:off x="10049163" y="2858485"/>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30" name="Text Placeholder 8">
            <a:extLst>
              <a:ext uri="{FF2B5EF4-FFF2-40B4-BE49-F238E27FC236}">
                <a16:creationId xmlns:a16="http://schemas.microsoft.com/office/drawing/2014/main" id="{B736CB56-05E3-4F61-9ED4-A1123C11AC14}"/>
              </a:ext>
            </a:extLst>
          </p:cNvPr>
          <p:cNvSpPr>
            <a:spLocks noGrp="1"/>
          </p:cNvSpPr>
          <p:nvPr>
            <p:ph type="body" sz="quarter" idx="22" hasCustomPrompt="1"/>
          </p:nvPr>
        </p:nvSpPr>
        <p:spPr>
          <a:xfrm>
            <a:off x="4509150" y="3473726"/>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31" name="Text Placeholder 8">
            <a:extLst>
              <a:ext uri="{FF2B5EF4-FFF2-40B4-BE49-F238E27FC236}">
                <a16:creationId xmlns:a16="http://schemas.microsoft.com/office/drawing/2014/main" id="{6F23F8ED-DA3F-40AD-9928-0FA91EF9A387}"/>
              </a:ext>
            </a:extLst>
          </p:cNvPr>
          <p:cNvSpPr>
            <a:spLocks noGrp="1"/>
          </p:cNvSpPr>
          <p:nvPr>
            <p:ph type="body" sz="quarter" idx="23" hasCustomPrompt="1"/>
          </p:nvPr>
        </p:nvSpPr>
        <p:spPr>
          <a:xfrm>
            <a:off x="7869382" y="3473729"/>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32" name="Text Placeholder 8">
            <a:extLst>
              <a:ext uri="{FF2B5EF4-FFF2-40B4-BE49-F238E27FC236}">
                <a16:creationId xmlns:a16="http://schemas.microsoft.com/office/drawing/2014/main" id="{85E40FED-CF68-46A2-BF1E-DE3BA78A40F9}"/>
              </a:ext>
            </a:extLst>
          </p:cNvPr>
          <p:cNvSpPr>
            <a:spLocks noGrp="1"/>
          </p:cNvSpPr>
          <p:nvPr>
            <p:ph type="body" sz="quarter" idx="24" hasCustomPrompt="1"/>
          </p:nvPr>
        </p:nvSpPr>
        <p:spPr>
          <a:xfrm>
            <a:off x="10049163" y="3473729"/>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33" name="Text Placeholder 8">
            <a:extLst>
              <a:ext uri="{FF2B5EF4-FFF2-40B4-BE49-F238E27FC236}">
                <a16:creationId xmlns:a16="http://schemas.microsoft.com/office/drawing/2014/main" id="{8D039E30-D5FC-4620-ADF7-704189786E85}"/>
              </a:ext>
            </a:extLst>
          </p:cNvPr>
          <p:cNvSpPr>
            <a:spLocks noGrp="1"/>
          </p:cNvSpPr>
          <p:nvPr>
            <p:ph type="body" sz="quarter" idx="25" hasCustomPrompt="1"/>
          </p:nvPr>
        </p:nvSpPr>
        <p:spPr>
          <a:xfrm>
            <a:off x="4509150" y="4088969"/>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34" name="Text Placeholder 8">
            <a:extLst>
              <a:ext uri="{FF2B5EF4-FFF2-40B4-BE49-F238E27FC236}">
                <a16:creationId xmlns:a16="http://schemas.microsoft.com/office/drawing/2014/main" id="{4A6CF11E-3E10-4EA8-9F6C-1E169E948A3D}"/>
              </a:ext>
            </a:extLst>
          </p:cNvPr>
          <p:cNvSpPr>
            <a:spLocks noGrp="1"/>
          </p:cNvSpPr>
          <p:nvPr>
            <p:ph type="body" sz="quarter" idx="26" hasCustomPrompt="1"/>
          </p:nvPr>
        </p:nvSpPr>
        <p:spPr>
          <a:xfrm>
            <a:off x="7869382" y="4088973"/>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35" name="Text Placeholder 8">
            <a:extLst>
              <a:ext uri="{FF2B5EF4-FFF2-40B4-BE49-F238E27FC236}">
                <a16:creationId xmlns:a16="http://schemas.microsoft.com/office/drawing/2014/main" id="{AF51F400-0FFD-4FA9-B1C3-0FBFDA8B6FD3}"/>
              </a:ext>
            </a:extLst>
          </p:cNvPr>
          <p:cNvSpPr>
            <a:spLocks noGrp="1"/>
          </p:cNvSpPr>
          <p:nvPr>
            <p:ph type="body" sz="quarter" idx="27" hasCustomPrompt="1"/>
          </p:nvPr>
        </p:nvSpPr>
        <p:spPr>
          <a:xfrm>
            <a:off x="10049163" y="4088973"/>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36" name="Text Placeholder 8">
            <a:extLst>
              <a:ext uri="{FF2B5EF4-FFF2-40B4-BE49-F238E27FC236}">
                <a16:creationId xmlns:a16="http://schemas.microsoft.com/office/drawing/2014/main" id="{3EEA61BB-2D40-4D06-BE91-D0E3657D0AA5}"/>
              </a:ext>
            </a:extLst>
          </p:cNvPr>
          <p:cNvSpPr>
            <a:spLocks noGrp="1"/>
          </p:cNvSpPr>
          <p:nvPr>
            <p:ph type="body" sz="quarter" idx="28" hasCustomPrompt="1"/>
          </p:nvPr>
        </p:nvSpPr>
        <p:spPr>
          <a:xfrm>
            <a:off x="4509150" y="4704217"/>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37" name="Text Placeholder 8">
            <a:extLst>
              <a:ext uri="{FF2B5EF4-FFF2-40B4-BE49-F238E27FC236}">
                <a16:creationId xmlns:a16="http://schemas.microsoft.com/office/drawing/2014/main" id="{5223B0E1-2753-4789-8304-88D14D4FE652}"/>
              </a:ext>
            </a:extLst>
          </p:cNvPr>
          <p:cNvSpPr>
            <a:spLocks noGrp="1"/>
          </p:cNvSpPr>
          <p:nvPr>
            <p:ph type="body" sz="quarter" idx="29" hasCustomPrompt="1"/>
          </p:nvPr>
        </p:nvSpPr>
        <p:spPr>
          <a:xfrm>
            <a:off x="7869382" y="4704217"/>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38" name="Text Placeholder 8">
            <a:extLst>
              <a:ext uri="{FF2B5EF4-FFF2-40B4-BE49-F238E27FC236}">
                <a16:creationId xmlns:a16="http://schemas.microsoft.com/office/drawing/2014/main" id="{C25EE18D-7A26-445E-B2DD-4980F1E38D8F}"/>
              </a:ext>
            </a:extLst>
          </p:cNvPr>
          <p:cNvSpPr>
            <a:spLocks noGrp="1"/>
          </p:cNvSpPr>
          <p:nvPr>
            <p:ph type="body" sz="quarter" idx="30" hasCustomPrompt="1"/>
          </p:nvPr>
        </p:nvSpPr>
        <p:spPr>
          <a:xfrm>
            <a:off x="10049163" y="4704217"/>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pic>
        <p:nvPicPr>
          <p:cNvPr id="39" name="Google Shape;324;p36">
            <a:extLst>
              <a:ext uri="{FF2B5EF4-FFF2-40B4-BE49-F238E27FC236}">
                <a16:creationId xmlns:a16="http://schemas.microsoft.com/office/drawing/2014/main" id="{71E33046-D10E-44D4-8409-F2D333FBB8B7}"/>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086475"/>
            <a:ext cx="2193368" cy="457200"/>
          </a:xfrm>
          <a:prstGeom prst="rect">
            <a:avLst/>
          </a:prstGeom>
          <a:noFill/>
          <a:ln>
            <a:noFill/>
          </a:ln>
        </p:spPr>
      </p:pic>
    </p:spTree>
    <p:extLst>
      <p:ext uri="{BB962C8B-B14F-4D97-AF65-F5344CB8AC3E}">
        <p14:creationId xmlns:p14="http://schemas.microsoft.com/office/powerpoint/2010/main" val="64766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Tree>
    <p:extLst>
      <p:ext uri="{BB962C8B-B14F-4D97-AF65-F5344CB8AC3E}">
        <p14:creationId xmlns:p14="http://schemas.microsoft.com/office/powerpoint/2010/main" val="256328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53625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
        <p:nvSpPr>
          <p:cNvPr id="2" name="Title 1"/>
          <p:cNvSpPr>
            <a:spLocks noGrp="1"/>
          </p:cNvSpPr>
          <p:nvPr>
            <p:ph type="title" hasCustomPrompt="1"/>
          </p:nvPr>
        </p:nvSpPr>
        <p:spPr>
          <a:xfrm>
            <a:off x="457200" y="952502"/>
            <a:ext cx="4571999"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3" name="Content Placeholder 2"/>
          <p:cNvSpPr>
            <a:spLocks noGrp="1"/>
          </p:cNvSpPr>
          <p:nvPr>
            <p:ph idx="1" hasCustomPrompt="1"/>
          </p:nvPr>
        </p:nvSpPr>
        <p:spPr>
          <a:xfrm>
            <a:off x="5676901" y="3600450"/>
            <a:ext cx="6033671" cy="2601941"/>
          </a:xfrm>
        </p:spPr>
        <p:txBody>
          <a:bodyPr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5362575" y="1"/>
            <a:ext cx="6829425" cy="3375081"/>
          </a:xfrm>
        </p:spPr>
        <p:txBody>
          <a:bodyPr/>
          <a:lstStyle>
            <a:lvl1pPr marL="0" indent="0">
              <a:buNone/>
              <a:defRPr/>
            </a:lvl1pPr>
          </a:lstStyle>
          <a:p>
            <a:r>
              <a:rPr lang="en-IE" dirty="0"/>
              <a:t>Click icon to insert image</a:t>
            </a:r>
            <a:endParaRPr lang="en-US" dirty="0"/>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4"/>
            <a:ext cx="4572000" cy="3867151"/>
          </a:xfrm>
        </p:spPr>
        <p:txBody>
          <a:bodyPr lIns="0" tIns="0" rIns="0" bIns="0">
            <a:normAutofit/>
          </a:bodyPr>
          <a:lstStyle>
            <a:lvl1pPr marL="0" indent="0">
              <a:lnSpc>
                <a:spcPct val="100000"/>
              </a:lnSpc>
              <a:spcBef>
                <a:spcPts val="70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4" name="Text Placeholder 4">
            <a:extLst>
              <a:ext uri="{FF2B5EF4-FFF2-40B4-BE49-F238E27FC236}">
                <a16:creationId xmlns:a16="http://schemas.microsoft.com/office/drawing/2014/main" id="{65D2AD74-E23E-43CE-849E-9417C322E79A}"/>
              </a:ext>
            </a:extLst>
          </p:cNvPr>
          <p:cNvSpPr>
            <a:spLocks noGrp="1"/>
          </p:cNvSpPr>
          <p:nvPr>
            <p:ph type="body" sz="quarter" idx="14" hasCustomPrompt="1"/>
          </p:nvPr>
        </p:nvSpPr>
        <p:spPr>
          <a:xfrm>
            <a:off x="5676901" y="6315074"/>
            <a:ext cx="567459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9224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71818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6480"/>
            <a:ext cx="2194559" cy="457200"/>
          </a:xfrm>
          <a:prstGeom prst="rect">
            <a:avLst/>
          </a:prstGeom>
          <a:noFill/>
          <a:ln>
            <a:noFill/>
          </a:ln>
        </p:spPr>
      </p:pic>
      <p:sp>
        <p:nvSpPr>
          <p:cNvPr id="3" name="Content Placeholder 2"/>
          <p:cNvSpPr>
            <a:spLocks noGrp="1"/>
          </p:cNvSpPr>
          <p:nvPr>
            <p:ph idx="1" hasCustomPrompt="1"/>
          </p:nvPr>
        </p:nvSpPr>
        <p:spPr>
          <a:xfrm>
            <a:off x="457200" y="1971675"/>
            <a:ext cx="6416024" cy="3867150"/>
          </a:xfrm>
        </p:spPr>
        <p:txBody>
          <a:bodyPr anchor="t"/>
          <a:lstStyle>
            <a:lvl1pPr>
              <a:lnSpc>
                <a:spcPct val="100000"/>
              </a:lnSpc>
              <a:defRPr baseline="0">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181850" y="0"/>
            <a:ext cx="5010150"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16024"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13" name="Text Placeholder 4">
            <a:extLst>
              <a:ext uri="{FF2B5EF4-FFF2-40B4-BE49-F238E27FC236}">
                <a16:creationId xmlns:a16="http://schemas.microsoft.com/office/drawing/2014/main" id="{C1BE1996-BF22-41AB-A58A-DEFDF7F80297}"/>
              </a:ext>
            </a:extLst>
          </p:cNvPr>
          <p:cNvSpPr>
            <a:spLocks noGrp="1"/>
          </p:cNvSpPr>
          <p:nvPr>
            <p:ph type="body" sz="quarter" idx="14" hasCustomPrompt="1"/>
          </p:nvPr>
        </p:nvSpPr>
        <p:spPr>
          <a:xfrm>
            <a:off x="2822028" y="6182487"/>
            <a:ext cx="4051196" cy="265176"/>
          </a:xfrm>
        </p:spPr>
        <p:txBody>
          <a:bodyPr lIns="0" tIns="0" rIns="0" bIns="0" anchor="ctr">
            <a:noAutofit/>
          </a:bodyPr>
          <a:lstStyle>
            <a:lvl1pPr marL="0" indent="0" algn="r">
              <a:buNone/>
              <a:defRPr sz="900" i="1" baseline="0">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8445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4200521" cy="6858000"/>
            <a:chOff x="0" y="0"/>
            <a:chExt cx="4200521"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4200521"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4200521"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1"/>
            <a:ext cx="718185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1"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8"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2" name="Rectangle 1">
            <a:extLst>
              <a:ext uri="{FF2B5EF4-FFF2-40B4-BE49-F238E27FC236}">
                <a16:creationId xmlns:a16="http://schemas.microsoft.com/office/drawing/2014/main" id="{7C23A003-951A-40BE-82BB-0777C8AF8A83}"/>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oogle Shape;324;p36">
            <a:extLst>
              <a:ext uri="{FF2B5EF4-FFF2-40B4-BE49-F238E27FC236}">
                <a16:creationId xmlns:a16="http://schemas.microsoft.com/office/drawing/2014/main" id="{993757EB-DE3B-4B48-A1D3-C2F553935414}"/>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20086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3.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E64D054-9F22-4278-BAF5-864DC961913B}"/>
              </a:ext>
            </a:extLst>
          </p:cNvPr>
          <p:cNvSpPr>
            <a:spLocks noGrp="1"/>
          </p:cNvSpPr>
          <p:nvPr>
            <p:ph type="pic" sz="quarter" idx="43" hasCustomPrompt="1"/>
          </p:nvPr>
        </p:nvSpPr>
        <p:spPr>
          <a:xfrm>
            <a:off x="0"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1"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8"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138" name="Rectangle 137">
            <a:extLst>
              <a:ext uri="{FF2B5EF4-FFF2-40B4-BE49-F238E27FC236}">
                <a16:creationId xmlns:a16="http://schemas.microsoft.com/office/drawing/2014/main" id="{E37873EB-8CA6-46EC-8973-FE2AE2DB29D9}"/>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7DE41273-F51D-4EAC-A527-570A62310A7D}"/>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36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0077BF-E6D5-92D6-4528-6A0488A287F5}"/>
              </a:ext>
            </a:extLst>
          </p:cNvPr>
          <p:cNvPicPr>
            <a:picLocks noChangeAspect="1"/>
          </p:cNvPicPr>
          <p:nvPr userDrawn="1"/>
        </p:nvPicPr>
        <p:blipFill>
          <a:blip r:embed="rId2"/>
          <a:stretch>
            <a:fillRect/>
          </a:stretch>
        </p:blipFill>
        <p:spPr>
          <a:xfrm>
            <a:off x="0" y="3049"/>
            <a:ext cx="12192000" cy="6851902"/>
          </a:xfrm>
          <a:prstGeom prst="rect">
            <a:avLst/>
          </a:prstGeom>
        </p:spPr>
      </p:pic>
      <p:sp>
        <p:nvSpPr>
          <p:cNvPr id="17" name="Rectangle 16">
            <a:extLst>
              <a:ext uri="{FF2B5EF4-FFF2-40B4-BE49-F238E27FC236}">
                <a16:creationId xmlns:a16="http://schemas.microsoft.com/office/drawing/2014/main" id="{93D5D4E5-26AC-4489-AC3C-C34032C7D833}"/>
              </a:ext>
            </a:extLst>
          </p:cNvPr>
          <p:cNvSpPr/>
          <p:nvPr userDrawn="1"/>
        </p:nvSpPr>
        <p:spPr>
          <a:xfrm>
            <a:off x="4200524" y="-1"/>
            <a:ext cx="78991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6" y="954000"/>
            <a:ext cx="3368022"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0"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0" y="5172076"/>
            <a:ext cx="6564599"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0" y="955012"/>
            <a:ext cx="6564599" cy="1018799"/>
          </a:xfrm>
        </p:spPr>
        <p:txBody>
          <a:bodyPr lIns="0" tIns="0" rIns="0" bIns="0">
            <a:noAutofit/>
          </a:bodyPr>
          <a:lstStyle>
            <a:lvl1pPr marL="0" indent="0">
              <a:lnSpc>
                <a:spcPct val="100000"/>
              </a:lnSpc>
              <a:spcBef>
                <a:spcPts val="700"/>
              </a:spcBef>
              <a:buNone/>
              <a:defRPr sz="18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2" name="Rectangle 21">
            <a:extLst>
              <a:ext uri="{FF2B5EF4-FFF2-40B4-BE49-F238E27FC236}">
                <a16:creationId xmlns:a16="http://schemas.microsoft.com/office/drawing/2014/main" id="{9E5A77FC-7762-496F-95FD-89FF5E5D5344}"/>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372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4.1">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5D373FAC-71D5-4BB7-80E0-140353C73336}"/>
              </a:ext>
            </a:extLst>
          </p:cNvPr>
          <p:cNvSpPr>
            <a:spLocks noGrp="1"/>
          </p:cNvSpPr>
          <p:nvPr>
            <p:ph type="pic" sz="quarter" idx="44" hasCustomPrompt="1"/>
          </p:nvPr>
        </p:nvSpPr>
        <p:spPr>
          <a:xfrm>
            <a:off x="0"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6" y="954000"/>
            <a:ext cx="3368022"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0"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0" y="5172076"/>
            <a:ext cx="6564599"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0" y="955012"/>
            <a:ext cx="6564599" cy="1018799"/>
          </a:xfrm>
        </p:spPr>
        <p:txBody>
          <a:bodyPr lIns="0" tIns="0" rIns="0" bIns="0">
            <a:noAutofit/>
          </a:bodyPr>
          <a:lstStyle>
            <a:lvl1pPr marL="0" indent="0">
              <a:lnSpc>
                <a:spcPct val="100000"/>
              </a:lnSpc>
              <a:spcBef>
                <a:spcPts val="700"/>
              </a:spcBef>
              <a:buNone/>
              <a:defRPr sz="18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cxnSp>
        <p:nvCxnSpPr>
          <p:cNvPr id="24" name="Straight Connector 23">
            <a:extLst>
              <a:ext uri="{FF2B5EF4-FFF2-40B4-BE49-F238E27FC236}">
                <a16:creationId xmlns:a16="http://schemas.microsoft.com/office/drawing/2014/main" id="{022CCA1A-BB8E-45E6-B2C7-2B0DB5B74BB4}"/>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6358D0E-76D8-4BAD-B120-730DD49F5745}"/>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730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409825" y="3190875"/>
            <a:ext cx="8972550" cy="312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409825" y="14146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5" y="1892400"/>
            <a:ext cx="8972550"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0"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4"/>
            <a:ext cx="8941666"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423179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5.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BC257D-BB61-4407-BCC9-5255D46ACE46}"/>
              </a:ext>
            </a:extLst>
          </p:cNvPr>
          <p:cNvSpPr>
            <a:spLocks noGrp="1"/>
          </p:cNvSpPr>
          <p:nvPr>
            <p:ph type="pic" sz="quarter" idx="1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5" y="1892400"/>
            <a:ext cx="8972550"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0"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4"/>
            <a:ext cx="8941666" cy="261525"/>
          </a:xfrm>
        </p:spPr>
        <p:txBody>
          <a:bodyPr lIns="0" tIns="0" rIns="0" bIns="0" anchor="ctr">
            <a:noAutofit/>
          </a:bodyPr>
          <a:lstStyle>
            <a:lvl1pPr marL="0" indent="0" algn="r">
              <a:buNone/>
              <a:defRPr sz="900" i="1">
                <a:solidFill>
                  <a:schemeClr val="tx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66764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E64D054-9F22-4278-BAF5-864DC961913B}"/>
              </a:ext>
            </a:extLst>
          </p:cNvPr>
          <p:cNvSpPr>
            <a:spLocks noGrp="1"/>
          </p:cNvSpPr>
          <p:nvPr>
            <p:ph type="pic" sz="quarter" idx="43" hasCustomPrompt="1"/>
          </p:nvPr>
        </p:nvSpPr>
        <p:spPr>
          <a:xfrm>
            <a:off x="1"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2"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138" name="Rectangle 137">
            <a:extLst>
              <a:ext uri="{FF2B5EF4-FFF2-40B4-BE49-F238E27FC236}">
                <a16:creationId xmlns:a16="http://schemas.microsoft.com/office/drawing/2014/main" id="{E37873EB-8CA6-46EC-8973-FE2AE2DB29D9}"/>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0" name="Straight Connector 139">
            <a:extLst>
              <a:ext uri="{FF2B5EF4-FFF2-40B4-BE49-F238E27FC236}">
                <a16:creationId xmlns:a16="http://schemas.microsoft.com/office/drawing/2014/main" id="{7DE41273-F51D-4EAC-A527-570A62310A7D}"/>
              </a:ext>
            </a:extLst>
          </p:cNvPr>
          <p:cNvCxnSpPr>
            <a:cxnSpLocks/>
          </p:cNvCxnSpPr>
          <p:nvPr userDrawn="1"/>
        </p:nvCxnSpPr>
        <p:spPr>
          <a:xfrm>
            <a:off x="4509152"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00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23BAC-FF22-A217-00AA-31315DE4AD2F}"/>
              </a:ext>
            </a:extLst>
          </p:cNvPr>
          <p:cNvPicPr>
            <a:picLocks noChangeAspect="1"/>
          </p:cNvPicPr>
          <p:nvPr userDrawn="1"/>
        </p:nvPicPr>
        <p:blipFill>
          <a:blip r:embed="rId2"/>
          <a:stretch>
            <a:fillRect/>
          </a:stretch>
        </p:blipFill>
        <p:spPr>
          <a:xfrm>
            <a:off x="1" y="-2"/>
            <a:ext cx="12273972" cy="6858002"/>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276475" y="-1"/>
            <a:ext cx="9105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56939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569390" y="954000"/>
            <a:ext cx="8504360"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585101" y="1972800"/>
            <a:ext cx="4082155"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EFA84999-2F88-4DBA-B403-21701E39EB2A}"/>
              </a:ext>
            </a:extLst>
          </p:cNvPr>
          <p:cNvSpPr>
            <a:spLocks noGrp="1"/>
          </p:cNvSpPr>
          <p:nvPr>
            <p:ph idx="13" hasCustomPrompt="1"/>
          </p:nvPr>
        </p:nvSpPr>
        <p:spPr>
          <a:xfrm>
            <a:off x="6989132" y="1972800"/>
            <a:ext cx="4084618"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34A58466-A59C-4449-A523-EAC0002E3EB7}"/>
              </a:ext>
            </a:extLst>
          </p:cNvPr>
          <p:cNvSpPr/>
          <p:nvPr userDrawn="1"/>
        </p:nvSpPr>
        <p:spPr>
          <a:xfrm>
            <a:off x="2276475" y="6577445"/>
            <a:ext cx="9105899" cy="2805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4">
            <a:extLst>
              <a:ext uri="{FF2B5EF4-FFF2-40B4-BE49-F238E27FC236}">
                <a16:creationId xmlns:a16="http://schemas.microsoft.com/office/drawing/2014/main" id="{08AC8AD7-D986-4BD9-AC87-F64FF9F06AEA}"/>
              </a:ext>
            </a:extLst>
          </p:cNvPr>
          <p:cNvSpPr>
            <a:spLocks noGrp="1"/>
          </p:cNvSpPr>
          <p:nvPr>
            <p:ph type="body" sz="quarter" idx="14" hasCustomPrompt="1"/>
          </p:nvPr>
        </p:nvSpPr>
        <p:spPr>
          <a:xfrm>
            <a:off x="2569389" y="6315074"/>
            <a:ext cx="8504361"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1471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 name="Rectangle 4">
            <a:extLst>
              <a:ext uri="{FF2B5EF4-FFF2-40B4-BE49-F238E27FC236}">
                <a16:creationId xmlns:a16="http://schemas.microsoft.com/office/drawing/2014/main" id="{DCDBA1BD-6041-4D18-80D6-B76544069607}"/>
              </a:ext>
            </a:extLst>
          </p:cNvPr>
          <p:cNvSpPr/>
          <p:nvPr userDrawn="1"/>
        </p:nvSpPr>
        <p:spPr>
          <a:xfrm>
            <a:off x="0" y="4152900"/>
            <a:ext cx="12192000" cy="27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D60BA4D-42EB-40D7-A599-2DFB5118123D}"/>
              </a:ext>
            </a:extLst>
          </p:cNvPr>
          <p:cNvSpPr/>
          <p:nvPr userDrawn="1"/>
        </p:nvSpPr>
        <p:spPr>
          <a:xfrm>
            <a:off x="765787" y="1389432"/>
            <a:ext cx="5130190" cy="4411294"/>
          </a:xfrm>
          <a:prstGeom prst="rect">
            <a:avLst/>
          </a:prstGeom>
          <a:solidFill>
            <a:schemeClr val="bg1"/>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29" y="1598985"/>
            <a:ext cx="4512222"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7" y="2326888"/>
            <a:ext cx="4512223" cy="3254762"/>
          </a:xfrm>
        </p:spPr>
        <p:txBody>
          <a:bodyPr lIns="0" tIns="0" rIns="0" bIns="0">
            <a:normAutofit/>
          </a:bodyPr>
          <a:lstStyle>
            <a:lvl1pPr marL="0" indent="0">
              <a:lnSpc>
                <a:spcPct val="100000"/>
              </a:lnSpc>
              <a:spcBef>
                <a:spcPts val="70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7" name="Rectangle 16">
            <a:extLst>
              <a:ext uri="{FF2B5EF4-FFF2-40B4-BE49-F238E27FC236}">
                <a16:creationId xmlns:a16="http://schemas.microsoft.com/office/drawing/2014/main" id="{9AFC46D0-5260-41B4-8C03-BF3CF3A42AA5}"/>
              </a:ext>
            </a:extLst>
          </p:cNvPr>
          <p:cNvSpPr/>
          <p:nvPr userDrawn="1"/>
        </p:nvSpPr>
        <p:spPr>
          <a:xfrm>
            <a:off x="6296024" y="1389432"/>
            <a:ext cx="5130189" cy="4411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6604649"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8" y="1598985"/>
            <a:ext cx="4542470" cy="715590"/>
          </a:xfrm>
        </p:spPr>
        <p:txBody>
          <a:bodyPr lIns="0" tIns="0" rIns="0" bIns="0">
            <a:normAutofit/>
          </a:bodyPr>
          <a:lstStyle>
            <a:lvl1pPr marL="0" indent="0">
              <a:lnSpc>
                <a:spcPct val="100000"/>
              </a:lnSpc>
              <a:spcBef>
                <a:spcPts val="700"/>
              </a:spcBef>
              <a:buNone/>
              <a:defRPr sz="180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pic>
        <p:nvPicPr>
          <p:cNvPr id="19" name="Google Shape;324;p36">
            <a:extLst>
              <a:ext uri="{FF2B5EF4-FFF2-40B4-BE49-F238E27FC236}">
                <a16:creationId xmlns:a16="http://schemas.microsoft.com/office/drawing/2014/main" id="{EB6CAED3-A53F-4DCA-A106-3FBFDE9F7B1E}"/>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0" name="Text Placeholder 4">
            <a:extLst>
              <a:ext uri="{FF2B5EF4-FFF2-40B4-BE49-F238E27FC236}">
                <a16:creationId xmlns:a16="http://schemas.microsoft.com/office/drawing/2014/main" id="{186DA8F4-8FF0-4231-B5DB-88765F30FC18}"/>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60569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7.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57467A1-713F-40E6-AEE6-6D5A50A849F8}"/>
              </a:ext>
            </a:extLst>
          </p:cNvPr>
          <p:cNvSpPr>
            <a:spLocks noGrp="1"/>
          </p:cNvSpPr>
          <p:nvPr>
            <p:ph type="pic" sz="quarter" idx="44" hasCustomPrompt="1"/>
          </p:nvPr>
        </p:nvSpPr>
        <p:spPr>
          <a:xfrm>
            <a:off x="0" y="0"/>
            <a:ext cx="12192000" cy="41529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29" y="1598985"/>
            <a:ext cx="4512222"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7" y="2326888"/>
            <a:ext cx="4512223" cy="3254762"/>
          </a:xfrm>
        </p:spPr>
        <p:txBody>
          <a:bodyPr lIns="0" tIns="0" rIns="0" bIns="0">
            <a:normAutofit/>
          </a:bodyPr>
          <a:lstStyle>
            <a:lvl1pPr marL="0" indent="0">
              <a:lnSpc>
                <a:spcPct val="100000"/>
              </a:lnSpc>
              <a:spcBef>
                <a:spcPts val="70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3" name="Content Placeholder 2"/>
          <p:cNvSpPr>
            <a:spLocks noGrp="1"/>
          </p:cNvSpPr>
          <p:nvPr>
            <p:ph idx="1" hasCustomPrompt="1"/>
          </p:nvPr>
        </p:nvSpPr>
        <p:spPr>
          <a:xfrm>
            <a:off x="6604649"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8" y="1598985"/>
            <a:ext cx="4542470" cy="715590"/>
          </a:xfrm>
        </p:spPr>
        <p:txBody>
          <a:bodyPr lIns="0" tIns="0" rIns="0" bIns="0">
            <a:norm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pic>
        <p:nvPicPr>
          <p:cNvPr id="10" name="Google Shape;324;p36">
            <a:extLst>
              <a:ext uri="{FF2B5EF4-FFF2-40B4-BE49-F238E27FC236}">
                <a16:creationId xmlns:a16="http://schemas.microsoft.com/office/drawing/2014/main" id="{F0D76751-DE78-4B6D-9487-C14B0EEDBAD2}"/>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1" name="Text Placeholder 4">
            <a:extLst>
              <a:ext uri="{FF2B5EF4-FFF2-40B4-BE49-F238E27FC236}">
                <a16:creationId xmlns:a16="http://schemas.microsoft.com/office/drawing/2014/main" id="{43DC4E3C-9E72-484B-8B87-62A4CA12CFBC}"/>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6214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BF6BD8-4FFF-4BFE-9CAA-25E9F70084D7}"/>
              </a:ext>
            </a:extLst>
          </p:cNvPr>
          <p:cNvGrpSpPr/>
          <p:nvPr userDrawn="1"/>
        </p:nvGrpSpPr>
        <p:grpSpPr>
          <a:xfrm>
            <a:off x="7219950" y="0"/>
            <a:ext cx="171450" cy="6858000"/>
            <a:chOff x="7181850" y="581024"/>
            <a:chExt cx="209550" cy="6858000"/>
          </a:xfrm>
        </p:grpSpPr>
        <p:sp>
          <p:nvSpPr>
            <p:cNvPr id="2" name="Rectangle 1">
              <a:extLst>
                <a:ext uri="{FF2B5EF4-FFF2-40B4-BE49-F238E27FC236}">
                  <a16:creationId xmlns:a16="http://schemas.microsoft.com/office/drawing/2014/main" id="{868A65CA-ED37-43E0-B80D-2D9B5ABA7E81}"/>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7C2DDC4-C464-4C80-AFF2-5631127C6FCC}"/>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030BC-F464-43DE-9804-142863779F9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391400" y="0"/>
            <a:ext cx="4800600"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pic>
        <p:nvPicPr>
          <p:cNvPr id="16" name="Google Shape;324;p36">
            <a:extLst>
              <a:ext uri="{FF2B5EF4-FFF2-40B4-BE49-F238E27FC236}">
                <a16:creationId xmlns:a16="http://schemas.microsoft.com/office/drawing/2014/main" id="{74E6B316-6C8A-481E-AAE5-1964FC1CE25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F84B04C0-BEAE-46EB-B60F-651862E3B648}"/>
              </a:ext>
            </a:extLst>
          </p:cNvPr>
          <p:cNvSpPr>
            <a:spLocks noGrp="1"/>
          </p:cNvSpPr>
          <p:nvPr>
            <p:ph type="body" sz="quarter" idx="44" hasCustomPrompt="1"/>
          </p:nvPr>
        </p:nvSpPr>
        <p:spPr>
          <a:xfrm>
            <a:off x="3141272" y="6315075"/>
            <a:ext cx="3782172"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66823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8" name="Text Placeholder 7">
            <a:extLst>
              <a:ext uri="{FF2B5EF4-FFF2-40B4-BE49-F238E27FC236}">
                <a16:creationId xmlns:a16="http://schemas.microsoft.com/office/drawing/2014/main" id="{DF9B7206-491C-4E1E-BF63-EAE2B0EA3E30}"/>
              </a:ext>
            </a:extLst>
          </p:cNvPr>
          <p:cNvSpPr>
            <a:spLocks noGrp="1"/>
          </p:cNvSpPr>
          <p:nvPr>
            <p:ph type="body" sz="quarter" idx="14" hasCustomPrompt="1"/>
          </p:nvPr>
        </p:nvSpPr>
        <p:spPr>
          <a:xfrm>
            <a:off x="7219950" y="952502"/>
            <a:ext cx="4972050" cy="1627200"/>
          </a:xfrm>
          <a:solidFill>
            <a:schemeClr val="bg2"/>
          </a:solidFill>
        </p:spPr>
        <p:txBody>
          <a:bodyPr lIns="1728000" anchor="ct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6" name="Text Placeholder 7">
            <a:extLst>
              <a:ext uri="{FF2B5EF4-FFF2-40B4-BE49-F238E27FC236}">
                <a16:creationId xmlns:a16="http://schemas.microsoft.com/office/drawing/2014/main" id="{208426AF-64EC-4127-9B75-D0F0E7878CBA}"/>
              </a:ext>
            </a:extLst>
          </p:cNvPr>
          <p:cNvSpPr>
            <a:spLocks noGrp="1"/>
          </p:cNvSpPr>
          <p:nvPr>
            <p:ph type="body" sz="quarter" idx="15" hasCustomPrompt="1"/>
          </p:nvPr>
        </p:nvSpPr>
        <p:spPr>
          <a:xfrm>
            <a:off x="7219950" y="2579702"/>
            <a:ext cx="4972050" cy="1627200"/>
          </a:xfrm>
          <a:solidFill>
            <a:schemeClr val="accent1"/>
          </a:solidFill>
        </p:spPr>
        <p:txBody>
          <a:bodyPr lIns="1728000" anchor="ct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7" name="Text Placeholder 7">
            <a:extLst>
              <a:ext uri="{FF2B5EF4-FFF2-40B4-BE49-F238E27FC236}">
                <a16:creationId xmlns:a16="http://schemas.microsoft.com/office/drawing/2014/main" id="{3DD0A5B1-4A37-4711-9099-1E66388E7DFA}"/>
              </a:ext>
            </a:extLst>
          </p:cNvPr>
          <p:cNvSpPr>
            <a:spLocks noGrp="1"/>
          </p:cNvSpPr>
          <p:nvPr>
            <p:ph type="body" sz="quarter" idx="16" hasCustomPrompt="1"/>
          </p:nvPr>
        </p:nvSpPr>
        <p:spPr>
          <a:xfrm>
            <a:off x="7219950" y="4206902"/>
            <a:ext cx="4972050" cy="1627200"/>
          </a:xfrm>
          <a:solidFill>
            <a:schemeClr val="tx2"/>
          </a:solidFill>
        </p:spPr>
        <p:txBody>
          <a:bodyPr lIns="1728000" anchor="ct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9" name="Text Placeholder 18">
            <a:extLst>
              <a:ext uri="{FF2B5EF4-FFF2-40B4-BE49-F238E27FC236}">
                <a16:creationId xmlns:a16="http://schemas.microsoft.com/office/drawing/2014/main" id="{BA7D279D-E36D-476E-BCCB-4032ABC39133}"/>
              </a:ext>
            </a:extLst>
          </p:cNvPr>
          <p:cNvSpPr>
            <a:spLocks noGrp="1"/>
          </p:cNvSpPr>
          <p:nvPr>
            <p:ph type="body" sz="quarter" idx="17" hasCustomPrompt="1"/>
          </p:nvPr>
        </p:nvSpPr>
        <p:spPr>
          <a:xfrm>
            <a:off x="7324725" y="1143000"/>
            <a:ext cx="1447799" cy="1247775"/>
          </a:xfrm>
        </p:spPr>
        <p:txBody>
          <a:bodyPr lIns="0" tIns="0" rIns="0" bIns="0" anchor="ctr">
            <a:noAutofit/>
          </a:bodyPr>
          <a:lstStyle>
            <a:lvl1pPr marL="0" indent="0" algn="ctr">
              <a:buNone/>
              <a:defRPr sz="24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data</a:t>
            </a:r>
          </a:p>
        </p:txBody>
      </p:sp>
      <p:sp>
        <p:nvSpPr>
          <p:cNvPr id="20" name="Text Placeholder 18">
            <a:extLst>
              <a:ext uri="{FF2B5EF4-FFF2-40B4-BE49-F238E27FC236}">
                <a16:creationId xmlns:a16="http://schemas.microsoft.com/office/drawing/2014/main" id="{2A8EDBE1-7646-4FC8-BAD1-6344A24CD39E}"/>
              </a:ext>
            </a:extLst>
          </p:cNvPr>
          <p:cNvSpPr>
            <a:spLocks noGrp="1"/>
          </p:cNvSpPr>
          <p:nvPr>
            <p:ph type="body" sz="quarter" idx="18" hasCustomPrompt="1"/>
          </p:nvPr>
        </p:nvSpPr>
        <p:spPr>
          <a:xfrm>
            <a:off x="7324725" y="2768627"/>
            <a:ext cx="1447799" cy="1247775"/>
          </a:xfrm>
        </p:spPr>
        <p:txBody>
          <a:bodyPr lIns="0" tIns="0" rIns="0" bIns="0" anchor="ctr">
            <a:noAutofit/>
          </a:bodyPr>
          <a:lstStyle>
            <a:lvl1pPr marL="0" indent="0" algn="ctr">
              <a:buNone/>
              <a:defRPr sz="24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data</a:t>
            </a:r>
          </a:p>
        </p:txBody>
      </p:sp>
      <p:sp>
        <p:nvSpPr>
          <p:cNvPr id="21" name="Text Placeholder 18">
            <a:extLst>
              <a:ext uri="{FF2B5EF4-FFF2-40B4-BE49-F238E27FC236}">
                <a16:creationId xmlns:a16="http://schemas.microsoft.com/office/drawing/2014/main" id="{6F25CA73-1707-4F3E-BDEE-62E949626173}"/>
              </a:ext>
            </a:extLst>
          </p:cNvPr>
          <p:cNvSpPr>
            <a:spLocks noGrp="1"/>
          </p:cNvSpPr>
          <p:nvPr>
            <p:ph type="body" sz="quarter" idx="19" hasCustomPrompt="1"/>
          </p:nvPr>
        </p:nvSpPr>
        <p:spPr>
          <a:xfrm>
            <a:off x="7324725" y="4395827"/>
            <a:ext cx="1447799" cy="1247775"/>
          </a:xfrm>
        </p:spPr>
        <p:txBody>
          <a:bodyPr lIns="0" tIns="0" rIns="0" bIns="0" anchor="ctr">
            <a:noAutofit/>
          </a:bodyPr>
          <a:lstStyle>
            <a:lvl1pPr marL="0" indent="0" algn="ctr">
              <a:buNone/>
              <a:defRPr sz="24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data</a:t>
            </a:r>
          </a:p>
        </p:txBody>
      </p:sp>
      <p:pic>
        <p:nvPicPr>
          <p:cNvPr id="14" name="Google Shape;324;p36">
            <a:extLst>
              <a:ext uri="{FF2B5EF4-FFF2-40B4-BE49-F238E27FC236}">
                <a16:creationId xmlns:a16="http://schemas.microsoft.com/office/drawing/2014/main" id="{635DC41A-B2DE-445A-9AA6-BF86F3CC7498}"/>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A3F7545-6C03-4324-9D1A-513453597D0F}"/>
              </a:ext>
            </a:extLst>
          </p:cNvPr>
          <p:cNvSpPr>
            <a:spLocks noGrp="1"/>
          </p:cNvSpPr>
          <p:nvPr>
            <p:ph type="body" sz="quarter" idx="20"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51927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6" y="2520379"/>
            <a:ext cx="2238375" cy="2238375"/>
          </a:xfrm>
          <a:prstGeom prst="ellipse">
            <a:avLst/>
          </a:prstGeom>
          <a:solidFill>
            <a:schemeClr val="accent1"/>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0"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2" y="2520379"/>
            <a:ext cx="2238375" cy="2238375"/>
          </a:xfrm>
          <a:prstGeom prst="ellipse">
            <a:avLst/>
          </a:prstGeom>
          <a:solidFill>
            <a:schemeClr val="bg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6"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48" y="2520379"/>
            <a:ext cx="2238375" cy="2238375"/>
          </a:xfrm>
          <a:prstGeom prst="ellipse">
            <a:avLst/>
          </a:prstGeom>
          <a:solidFill>
            <a:schemeClr val="tx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2"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4" y="2544287"/>
            <a:ext cx="2238375" cy="2238375"/>
          </a:xfrm>
          <a:prstGeom prst="ellipse">
            <a:avLst/>
          </a:prstGeom>
          <a:solidFill>
            <a:schemeClr val="accent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8" y="2839169"/>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1" name="Text Placeholder 4">
            <a:extLst>
              <a:ext uri="{FF2B5EF4-FFF2-40B4-BE49-F238E27FC236}">
                <a16:creationId xmlns:a16="http://schemas.microsoft.com/office/drawing/2014/main" id="{3F4CE556-222D-4F11-926E-057E62CC5F23}"/>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9" name="Google Shape;324;p36">
            <a:extLst>
              <a:ext uri="{FF2B5EF4-FFF2-40B4-BE49-F238E27FC236}">
                <a16:creationId xmlns:a16="http://schemas.microsoft.com/office/drawing/2014/main" id="{03BE6CCE-0B8E-4226-8850-E26681C4CF3C}"/>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93556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1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E7DC98-7A2F-4E58-912E-49C7552CF265}"/>
              </a:ext>
            </a:extLst>
          </p:cNvPr>
          <p:cNvSpPr>
            <a:spLocks noGrp="1"/>
          </p:cNvSpPr>
          <p:nvPr>
            <p:ph type="pic" sz="quarter" idx="24"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accent1"/>
                </a:solidFill>
              </a:defRPr>
            </a:lvl1pPr>
          </a:lstStyle>
          <a:p>
            <a:r>
              <a:rPr lang="en-US" dirty="0"/>
              <a:t>Click to enter slide title</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6" y="2520379"/>
            <a:ext cx="2238375" cy="2238375"/>
          </a:xfrm>
          <a:prstGeom prst="ellipse">
            <a:avLst/>
          </a:prstGeom>
          <a:solidFill>
            <a:schemeClr val="accent1"/>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0"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2" y="2520379"/>
            <a:ext cx="2238375" cy="2238375"/>
          </a:xfrm>
          <a:prstGeom prst="ellipse">
            <a:avLst/>
          </a:prstGeom>
          <a:solidFill>
            <a:schemeClr val="bg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6"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48" y="2520379"/>
            <a:ext cx="2238375" cy="2238375"/>
          </a:xfrm>
          <a:prstGeom prst="ellipse">
            <a:avLst/>
          </a:prstGeom>
          <a:solidFill>
            <a:schemeClr val="tx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2"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4" y="2544287"/>
            <a:ext cx="2238375" cy="2238375"/>
          </a:xfrm>
          <a:prstGeom prst="ellipse">
            <a:avLst/>
          </a:prstGeom>
          <a:solidFill>
            <a:schemeClr val="accent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8" y="2839169"/>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15" name="Text Placeholder 4">
            <a:extLst>
              <a:ext uri="{FF2B5EF4-FFF2-40B4-BE49-F238E27FC236}">
                <a16:creationId xmlns:a16="http://schemas.microsoft.com/office/drawing/2014/main" id="{6332E1D0-2A3D-4E2B-8BE3-9AB5FB084E10}"/>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24566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7E35C-1984-8B9B-AB27-EB0236AE7D75}"/>
              </a:ext>
            </a:extLst>
          </p:cNvPr>
          <p:cNvPicPr>
            <a:picLocks noChangeAspect="1"/>
          </p:cNvPicPr>
          <p:nvPr userDrawn="1"/>
        </p:nvPicPr>
        <p:blipFill>
          <a:blip r:embed="rId2"/>
          <a:stretch>
            <a:fillRect/>
          </a:stretch>
        </p:blipFill>
        <p:spPr>
          <a:xfrm>
            <a:off x="-5425" y="0"/>
            <a:ext cx="12202850"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5"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098" y="2450549"/>
            <a:ext cx="862529" cy="862529"/>
          </a:xfrm>
          <a:prstGeom prst="ellipse">
            <a:avLst/>
          </a:prstGeom>
          <a:solidFill>
            <a:schemeClr val="accent1"/>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3"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6" y="2450549"/>
            <a:ext cx="862529" cy="862529"/>
          </a:xfrm>
          <a:prstGeom prst="ellipse">
            <a:avLst/>
          </a:prstGeom>
          <a:solidFill>
            <a:schemeClr val="bg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0" y="3064244"/>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3" y="2450549"/>
            <a:ext cx="862529" cy="862529"/>
          </a:xfrm>
          <a:prstGeom prst="ellipse">
            <a:avLst/>
          </a:prstGeom>
          <a:solidFill>
            <a:schemeClr val="tx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22" name="Text Placeholder 4">
            <a:extLst>
              <a:ext uri="{FF2B5EF4-FFF2-40B4-BE49-F238E27FC236}">
                <a16:creationId xmlns:a16="http://schemas.microsoft.com/office/drawing/2014/main" id="{4C2FBBCE-878D-43E2-84C8-9DB7CFBA353F}"/>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4840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1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2154003-3CCA-4F85-B502-FE4974B52795}"/>
              </a:ext>
            </a:extLst>
          </p:cNvPr>
          <p:cNvSpPr>
            <a:spLocks noGrp="1"/>
          </p:cNvSpPr>
          <p:nvPr>
            <p:ph type="pic" sz="quarter" idx="4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accent1"/>
                </a:solidFill>
              </a:defRPr>
            </a:lvl1pPr>
          </a:lstStyle>
          <a:p>
            <a:r>
              <a:rPr lang="en-US" dirty="0"/>
              <a:t>Click to enter slide title</a:t>
            </a:r>
          </a:p>
        </p:txBody>
      </p: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5"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098" y="2450549"/>
            <a:ext cx="862529" cy="862529"/>
          </a:xfrm>
          <a:prstGeom prst="ellipse">
            <a:avLst/>
          </a:prstGeom>
          <a:solidFill>
            <a:schemeClr val="accent1"/>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3"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6" y="2450549"/>
            <a:ext cx="862529" cy="862529"/>
          </a:xfrm>
          <a:prstGeom prst="ellipse">
            <a:avLst/>
          </a:prstGeom>
          <a:solidFill>
            <a:schemeClr val="bg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0" y="3064244"/>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3" y="2450549"/>
            <a:ext cx="862529" cy="862529"/>
          </a:xfrm>
          <a:prstGeom prst="ellipse">
            <a:avLst/>
          </a:prstGeom>
          <a:solidFill>
            <a:schemeClr val="tx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EAB7BAF7-5A34-4541-83E7-215C3A22A094}"/>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7369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1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199" y="1971675"/>
            <a:ext cx="7239523"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199" y="952502"/>
            <a:ext cx="7239523"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 name="Picture Placeholder 3">
            <a:extLst>
              <a:ext uri="{FF2B5EF4-FFF2-40B4-BE49-F238E27FC236}">
                <a16:creationId xmlns:a16="http://schemas.microsoft.com/office/drawing/2014/main" id="{16852878-F451-4BC7-8507-72EEA96F0A5C}"/>
              </a:ext>
            </a:extLst>
          </p:cNvPr>
          <p:cNvSpPr>
            <a:spLocks noGrp="1" noChangeAspect="1"/>
          </p:cNvSpPr>
          <p:nvPr>
            <p:ph type="pic" sz="quarter" idx="13" hasCustomPrompt="1"/>
          </p:nvPr>
        </p:nvSpPr>
        <p:spPr>
          <a:xfrm>
            <a:off x="8005349" y="1576388"/>
            <a:ext cx="3705225" cy="3705225"/>
          </a:xfrm>
          <a:prstGeom prst="ellipse">
            <a:avLst/>
          </a:prstGeom>
        </p:spPr>
        <p:txBody>
          <a:bodyPr/>
          <a:lstStyle>
            <a:lvl1pPr marL="0" indent="0">
              <a:buNone/>
              <a:defRPr/>
            </a:lvl1pPr>
          </a:lstStyle>
          <a:p>
            <a:r>
              <a:rPr lang="en-IE" dirty="0"/>
              <a:t>Click icon to insert image</a:t>
            </a:r>
            <a:endParaRPr lang="en-US" dirty="0"/>
          </a:p>
        </p:txBody>
      </p:sp>
      <p:grpSp>
        <p:nvGrpSpPr>
          <p:cNvPr id="31" name="Group 30">
            <a:extLst>
              <a:ext uri="{FF2B5EF4-FFF2-40B4-BE49-F238E27FC236}">
                <a16:creationId xmlns:a16="http://schemas.microsoft.com/office/drawing/2014/main" id="{CE9329CC-55C4-40D0-966F-D5D40755FE13}"/>
              </a:ext>
            </a:extLst>
          </p:cNvPr>
          <p:cNvGrpSpPr/>
          <p:nvPr userDrawn="1"/>
        </p:nvGrpSpPr>
        <p:grpSpPr>
          <a:xfrm>
            <a:off x="0" y="0"/>
            <a:ext cx="12192000" cy="6858000"/>
            <a:chOff x="0" y="0"/>
            <a:chExt cx="12192000" cy="6858000"/>
          </a:xfrm>
        </p:grpSpPr>
        <p:grpSp>
          <p:nvGrpSpPr>
            <p:cNvPr id="32" name="Group 31">
              <a:extLst>
                <a:ext uri="{FF2B5EF4-FFF2-40B4-BE49-F238E27FC236}">
                  <a16:creationId xmlns:a16="http://schemas.microsoft.com/office/drawing/2014/main" id="{20898A17-3D8C-4C04-971F-845247A3110C}"/>
                </a:ext>
              </a:extLst>
            </p:cNvPr>
            <p:cNvGrpSpPr/>
            <p:nvPr userDrawn="1"/>
          </p:nvGrpSpPr>
          <p:grpSpPr>
            <a:xfrm>
              <a:off x="0" y="0"/>
              <a:ext cx="12192000" cy="6858000"/>
              <a:chOff x="0" y="0"/>
              <a:chExt cx="12192000" cy="6858000"/>
            </a:xfrm>
          </p:grpSpPr>
          <p:sp>
            <p:nvSpPr>
              <p:cNvPr id="35" name="Freeform: Shape 34">
                <a:extLst>
                  <a:ext uri="{FF2B5EF4-FFF2-40B4-BE49-F238E27FC236}">
                    <a16:creationId xmlns:a16="http://schemas.microsoft.com/office/drawing/2014/main" id="{0216324B-53B9-4BA4-AB16-EF73256CADCE}"/>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93FC509F-BBF3-4C82-9CDD-E3AE6F1539DF}"/>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Rectangle 32">
              <a:extLst>
                <a:ext uri="{FF2B5EF4-FFF2-40B4-BE49-F238E27FC236}">
                  <a16:creationId xmlns:a16="http://schemas.microsoft.com/office/drawing/2014/main" id="{0AD9C97F-5CB8-4BAA-BA6F-4D1DC4460524}"/>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237E3AD-04A7-4CD4-8B8B-2904401BBF35}"/>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oogle Shape;324;p36">
            <a:extLst>
              <a:ext uri="{FF2B5EF4-FFF2-40B4-BE49-F238E27FC236}">
                <a16:creationId xmlns:a16="http://schemas.microsoft.com/office/drawing/2014/main" id="{88A97C36-DB7C-478B-A620-EBB711522D64}"/>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74BB19EA-CFAB-4F85-A3E0-36F6BD3D6DC9}"/>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50871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0077BF-E6D5-92D6-4528-6A0488A287F5}"/>
              </a:ext>
            </a:extLst>
          </p:cNvPr>
          <p:cNvPicPr>
            <a:picLocks noChangeAspect="1"/>
          </p:cNvPicPr>
          <p:nvPr userDrawn="1"/>
        </p:nvPicPr>
        <p:blipFill>
          <a:blip r:embed="rId2"/>
          <a:stretch>
            <a:fillRect/>
          </a:stretch>
        </p:blipFill>
        <p:spPr>
          <a:xfrm>
            <a:off x="0" y="3049"/>
            <a:ext cx="12192000" cy="6851902"/>
          </a:xfrm>
          <a:prstGeom prst="rect">
            <a:avLst/>
          </a:prstGeom>
        </p:spPr>
      </p:pic>
      <p:sp>
        <p:nvSpPr>
          <p:cNvPr id="17" name="Rectangle 16">
            <a:extLst>
              <a:ext uri="{FF2B5EF4-FFF2-40B4-BE49-F238E27FC236}">
                <a16:creationId xmlns:a16="http://schemas.microsoft.com/office/drawing/2014/main" id="{93D5D4E5-26AC-4489-AC3C-C34032C7D833}"/>
              </a:ext>
            </a:extLst>
          </p:cNvPr>
          <p:cNvSpPr/>
          <p:nvPr userDrawn="1"/>
        </p:nvSpPr>
        <p:spPr>
          <a:xfrm>
            <a:off x="4200526" y="-1"/>
            <a:ext cx="78991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7" y="954000"/>
            <a:ext cx="3368023"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1" y="955014"/>
            <a:ext cx="6564599" cy="1018799"/>
          </a:xfrm>
        </p:spPr>
        <p:txBody>
          <a:bodyPr lIns="0" tIns="0" rIns="0" bIns="0">
            <a:noAutofit/>
          </a:bodyPr>
          <a:lstStyle>
            <a:lvl1pPr marL="0" indent="0">
              <a:lnSpc>
                <a:spcPct val="100000"/>
              </a:lnSpc>
              <a:spcBef>
                <a:spcPts val="525"/>
              </a:spcBef>
              <a:buNone/>
              <a:defRPr sz="1350" b="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2" name="Rectangle 21">
            <a:extLst>
              <a:ext uri="{FF2B5EF4-FFF2-40B4-BE49-F238E27FC236}">
                <a16:creationId xmlns:a16="http://schemas.microsoft.com/office/drawing/2014/main" id="{9E5A77FC-7762-496F-95FD-89FF5E5D5344}"/>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299760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2207491"/>
            <a:ext cx="637222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7162800" y="2207491"/>
            <a:ext cx="454777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13F221A6-3A2E-477C-AEDC-0338DDBF04C1}"/>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5B5B1B3-7668-492E-8F4E-392475719143}"/>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31266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1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87702" y="99204"/>
            <a:ext cx="12016596" cy="665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3" name="Content Placeholder 2"/>
          <p:cNvSpPr>
            <a:spLocks noGrp="1"/>
          </p:cNvSpPr>
          <p:nvPr>
            <p:ph idx="1" hasCustomPrompt="1"/>
          </p:nvPr>
        </p:nvSpPr>
        <p:spPr>
          <a:xfrm>
            <a:off x="457200" y="2209799"/>
            <a:ext cx="11253374"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0431C41F-79CD-445A-BDD5-72FA3F6D9CE8}"/>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51881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14.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57200" y="2209799"/>
            <a:ext cx="11253374"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22" name="Google Shape;324;p36">
            <a:extLst>
              <a:ext uri="{FF2B5EF4-FFF2-40B4-BE49-F238E27FC236}">
                <a16:creationId xmlns:a16="http://schemas.microsoft.com/office/drawing/2014/main" id="{F2254420-2D83-4E3F-8E5C-DDAEFE9C7413}"/>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0E9EA3BF-29A3-41E4-A071-6351D48808AD}"/>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55984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15">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553766-293A-43A7-95E5-9EC015BC8BCB}"/>
              </a:ext>
            </a:extLst>
          </p:cNvPr>
          <p:cNvGrpSpPr/>
          <p:nvPr userDrawn="1"/>
        </p:nvGrpSpPr>
        <p:grpSpPr>
          <a:xfrm>
            <a:off x="0" y="4707196"/>
            <a:ext cx="12192000" cy="2150804"/>
            <a:chOff x="0" y="4707196"/>
            <a:chExt cx="12192000" cy="2150804"/>
          </a:xfrm>
        </p:grpSpPr>
        <p:pic>
          <p:nvPicPr>
            <p:cNvPr id="12" name="Picture 11">
              <a:extLst>
                <a:ext uri="{FF2B5EF4-FFF2-40B4-BE49-F238E27FC236}">
                  <a16:creationId xmlns:a16="http://schemas.microsoft.com/office/drawing/2014/main" id="{F449C13B-0A53-4C85-A10C-BB4C3162C2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24" r="1095" b="14946"/>
            <a:stretch/>
          </p:blipFill>
          <p:spPr>
            <a:xfrm>
              <a:off x="0" y="4707196"/>
              <a:ext cx="12192000" cy="1988879"/>
            </a:xfrm>
            <a:prstGeom prst="rect">
              <a:avLst/>
            </a:prstGeom>
          </p:spPr>
        </p:pic>
        <p:sp>
          <p:nvSpPr>
            <p:cNvPr id="2" name="Rectangle 1">
              <a:extLst>
                <a:ext uri="{FF2B5EF4-FFF2-40B4-BE49-F238E27FC236}">
                  <a16:creationId xmlns:a16="http://schemas.microsoft.com/office/drawing/2014/main" id="{45B20472-2F7A-4ABB-BADF-C65D2C85C7E8}"/>
                </a:ext>
              </a:extLst>
            </p:cNvPr>
            <p:cNvSpPr/>
            <p:nvPr userDrawn="1"/>
          </p:nvSpPr>
          <p:spPr>
            <a:xfrm>
              <a:off x="0" y="6696075"/>
              <a:ext cx="12192000" cy="161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2209800"/>
            <a:ext cx="11253374" cy="240030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16" name="Google Shape;324;p36">
            <a:extLst>
              <a:ext uri="{FF2B5EF4-FFF2-40B4-BE49-F238E27FC236}">
                <a16:creationId xmlns:a16="http://schemas.microsoft.com/office/drawing/2014/main" id="{52FB03F0-0D59-44C6-97FE-32D205230D0A}"/>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
        <p:nvSpPr>
          <p:cNvPr id="18" name="Text Placeholder 4">
            <a:extLst>
              <a:ext uri="{FF2B5EF4-FFF2-40B4-BE49-F238E27FC236}">
                <a16:creationId xmlns:a16="http://schemas.microsoft.com/office/drawing/2014/main" id="{D8BCAB31-3303-4857-9BD1-CE3529DAD06B}"/>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4460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16">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5333999" y="2209799"/>
            <a:ext cx="637222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457200" y="2209799"/>
            <a:ext cx="45477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99EB9B35-70D8-439C-AC07-D3AAC6E8AFA6}"/>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DBE2B8D1-A33C-4146-843C-D397C6F424D2}"/>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2085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17">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869116"/>
          </a:xfrm>
        </p:spPr>
        <p:txBody>
          <a:bodyPr/>
          <a:lstStyle>
            <a:lvl1pPr>
              <a:lnSpc>
                <a:spcPct val="100000"/>
              </a:lnSpc>
              <a:defRPr>
                <a:solidFill>
                  <a:schemeClr val="bg1"/>
                </a:solidFill>
              </a:defRPr>
            </a:lvl1pPr>
          </a:lstStyle>
          <a:p>
            <a:r>
              <a:rPr lang="en-US" dirty="0"/>
              <a:t>Click to enter slide title</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1902316"/>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2075116"/>
            <a:ext cx="12192000" cy="478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1" y="2383742"/>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7" y="2383742"/>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4" y="2383742"/>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Google Shape;324;p36">
            <a:extLst>
              <a:ext uri="{FF2B5EF4-FFF2-40B4-BE49-F238E27FC236}">
                <a16:creationId xmlns:a16="http://schemas.microsoft.com/office/drawing/2014/main" id="{3BEC3D00-17E3-431C-AABB-339E0FCF4AA5}"/>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1C8B3EC8-4955-438E-B83E-E48234C78AEE}"/>
              </a:ext>
            </a:extLst>
          </p:cNvPr>
          <p:cNvSpPr>
            <a:spLocks noGrp="1"/>
          </p:cNvSpPr>
          <p:nvPr>
            <p:ph type="body" sz="quarter" idx="16"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50267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18">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4951325"/>
            <a:ext cx="11001374" cy="869116"/>
          </a:xfrm>
        </p:spPr>
        <p:txBody>
          <a:bodyPr anchor="ctr"/>
          <a:lstStyle>
            <a:lvl1pPr>
              <a:lnSpc>
                <a:spcPct val="100000"/>
              </a:lnSpc>
              <a:defRPr>
                <a:solidFill>
                  <a:schemeClr val="bg1"/>
                </a:solidFill>
              </a:defRPr>
            </a:lvl1pPr>
          </a:lstStyle>
          <a:p>
            <a:r>
              <a:rPr lang="en-US" dirty="0"/>
              <a:t>Click to enter slide title</a:t>
            </a:r>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0"/>
            <a:ext cx="12192000" cy="478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1" y="476249"/>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7" y="476249"/>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4" y="476249"/>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4610082"/>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4C1E4D2B-174D-4A9A-9842-B7CCB5F044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D349B45-DBB3-4BE4-AB96-190DA86670E7}"/>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3" name="Google Shape;324;p36">
            <a:extLst>
              <a:ext uri="{FF2B5EF4-FFF2-40B4-BE49-F238E27FC236}">
                <a16:creationId xmlns:a16="http://schemas.microsoft.com/office/drawing/2014/main" id="{7F30B2B8-773C-4CBE-B506-E4C0D69E0A1F}"/>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40351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19">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AEBCCAC-09A3-4DA2-A936-E0F4C56C59F9}"/>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8E1F5CF6-DA87-4735-A303-EF7DB52178DD}"/>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8CABAC4E-DF29-4699-BD03-0B3ED8E668DC}"/>
                </a:ext>
              </a:extLst>
            </p:cNvPr>
            <p:cNvSpPr/>
            <p:nvPr/>
          </p:nvSpPr>
          <p:spPr>
            <a:xfrm>
              <a:off x="0" y="0"/>
              <a:ext cx="12192000" cy="6858000"/>
            </a:xfrm>
            <a:prstGeom prst="rect">
              <a:avLst/>
            </a:prstGeom>
            <a:solidFill>
              <a:schemeClr val="tx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4"/>
            <a:ext cx="3358498" cy="3867151"/>
          </a:xfrm>
        </p:spPr>
        <p:txBody>
          <a:bodyPr lIns="0" tIns="0" rIns="0" bIns="0">
            <a:normAutofit/>
          </a:bodyPr>
          <a:lstStyle>
            <a:lvl1pPr marL="0" indent="0">
              <a:lnSpc>
                <a:spcPct val="100000"/>
              </a:lnSpc>
              <a:spcBef>
                <a:spcPts val="70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4" name="Rectangle 13">
            <a:extLst>
              <a:ext uri="{FF2B5EF4-FFF2-40B4-BE49-F238E27FC236}">
                <a16:creationId xmlns:a16="http://schemas.microsoft.com/office/drawing/2014/main" id="{8F027D33-3108-49F4-8091-F70DE36008B6}"/>
              </a:ext>
            </a:extLst>
          </p:cNvPr>
          <p:cNvSpPr/>
          <p:nvPr userDrawn="1"/>
        </p:nvSpPr>
        <p:spPr>
          <a:xfrm>
            <a:off x="8067675" y="-2"/>
            <a:ext cx="412432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8" y="952502"/>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08" y="6315074"/>
            <a:ext cx="2957583" cy="261525"/>
          </a:xfrm>
        </p:spPr>
        <p:txBody>
          <a:bodyPr lIns="0" tIns="0" rIns="0" bIns="0" anchor="ctr">
            <a:noAutofit/>
          </a:bodyPr>
          <a:lstStyle>
            <a:lvl1pPr marL="0" indent="0" algn="r">
              <a:buNone/>
              <a:defRPr sz="900" i="1">
                <a:solidFill>
                  <a:schemeClr val="tx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0" name="Google Shape;324;p36">
            <a:extLst>
              <a:ext uri="{FF2B5EF4-FFF2-40B4-BE49-F238E27FC236}">
                <a16:creationId xmlns:a16="http://schemas.microsoft.com/office/drawing/2014/main" id="{CBB30C72-A608-4D6E-87F3-67C023F4C7ED}"/>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67276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19.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4"/>
            <a:ext cx="3358498" cy="3867151"/>
          </a:xfrm>
        </p:spPr>
        <p:txBody>
          <a:bodyPr lIns="0" tIns="0" rIns="0" bIns="0">
            <a:normAutofit/>
          </a:bodyPr>
          <a:lstStyle>
            <a:lvl1pPr marL="0" indent="0">
              <a:lnSpc>
                <a:spcPct val="100000"/>
              </a:lnSpc>
              <a:spcBef>
                <a:spcPts val="70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8" y="952502"/>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08" y="6315074"/>
            <a:ext cx="2957583" cy="261525"/>
          </a:xfrm>
        </p:spPr>
        <p:txBody>
          <a:bodyPr lIns="0" tIns="0" rIns="0" bIns="0" anchor="ctr">
            <a:noAutofit/>
          </a:bodyPr>
          <a:lstStyle>
            <a:lvl1pPr marL="0" indent="0" algn="r">
              <a:buNone/>
              <a:defRPr sz="900" i="1">
                <a:solidFill>
                  <a:schemeClr val="tx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5" name="Picture Placeholder 4">
            <a:extLst>
              <a:ext uri="{FF2B5EF4-FFF2-40B4-BE49-F238E27FC236}">
                <a16:creationId xmlns:a16="http://schemas.microsoft.com/office/drawing/2014/main" id="{983A2280-4E02-4881-9A7E-C58D23634FB5}"/>
              </a:ext>
            </a:extLst>
          </p:cNvPr>
          <p:cNvSpPr>
            <a:spLocks noGrp="1"/>
          </p:cNvSpPr>
          <p:nvPr>
            <p:ph type="pic" sz="quarter" idx="43" hasCustomPrompt="1"/>
          </p:nvPr>
        </p:nvSpPr>
        <p:spPr>
          <a:xfrm>
            <a:off x="4124325" y="0"/>
            <a:ext cx="3943350" cy="6858000"/>
          </a:xfrm>
        </p:spPr>
        <p:txBody>
          <a:bodyPr/>
          <a:lstStyle>
            <a:lvl1pPr marL="0" indent="0">
              <a:buNone/>
              <a:defRPr/>
            </a:lvl1pPr>
          </a:lstStyle>
          <a:p>
            <a:r>
              <a:rPr lang="en-IE" dirty="0"/>
              <a:t>Click icon to insert image</a:t>
            </a:r>
            <a:endParaRPr lang="en-US" dirty="0"/>
          </a:p>
        </p:txBody>
      </p:sp>
      <p:pic>
        <p:nvPicPr>
          <p:cNvPr id="11" name="Google Shape;324;p36">
            <a:extLst>
              <a:ext uri="{FF2B5EF4-FFF2-40B4-BE49-F238E27FC236}">
                <a16:creationId xmlns:a16="http://schemas.microsoft.com/office/drawing/2014/main" id="{DA412AA7-FDF3-4FEA-991A-1B13A5BF6C19}"/>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291394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20">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2209800"/>
            <a:ext cx="5543550" cy="1820474"/>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Content Placeholder 2">
            <a:extLst>
              <a:ext uri="{FF2B5EF4-FFF2-40B4-BE49-F238E27FC236}">
                <a16:creationId xmlns:a16="http://schemas.microsoft.com/office/drawing/2014/main" id="{3FF17F66-35A7-44C2-8383-FC1AEBAFFF69}"/>
              </a:ext>
            </a:extLst>
          </p:cNvPr>
          <p:cNvSpPr>
            <a:spLocks noGrp="1"/>
          </p:cNvSpPr>
          <p:nvPr>
            <p:ph idx="43" hasCustomPrompt="1"/>
          </p:nvPr>
        </p:nvSpPr>
        <p:spPr>
          <a:xfrm>
            <a:off x="466050" y="4184630"/>
            <a:ext cx="5543550" cy="1811878"/>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7B752572-435E-4C81-B6E2-F0704C33A0BC}"/>
              </a:ext>
            </a:extLst>
          </p:cNvPr>
          <p:cNvSpPr>
            <a:spLocks noGrp="1"/>
          </p:cNvSpPr>
          <p:nvPr>
            <p:ph idx="44" hasCustomPrompt="1"/>
          </p:nvPr>
        </p:nvSpPr>
        <p:spPr>
          <a:xfrm>
            <a:off x="6167024" y="2209800"/>
            <a:ext cx="5543550" cy="1820474"/>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3AA6B6F9-BBBA-4205-98CF-2C31FCADC037}"/>
              </a:ext>
            </a:extLst>
          </p:cNvPr>
          <p:cNvSpPr>
            <a:spLocks noGrp="1"/>
          </p:cNvSpPr>
          <p:nvPr>
            <p:ph idx="45" hasCustomPrompt="1"/>
          </p:nvPr>
        </p:nvSpPr>
        <p:spPr>
          <a:xfrm>
            <a:off x="6167024" y="4184630"/>
            <a:ext cx="5543550" cy="1811878"/>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Google Shape;324;p36">
            <a:extLst>
              <a:ext uri="{FF2B5EF4-FFF2-40B4-BE49-F238E27FC236}">
                <a16:creationId xmlns:a16="http://schemas.microsoft.com/office/drawing/2014/main" id="{E5E4CA5A-B4C0-4753-919C-291FF15672B7}"/>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6" name="Text Placeholder 4">
            <a:extLst>
              <a:ext uri="{FF2B5EF4-FFF2-40B4-BE49-F238E27FC236}">
                <a16:creationId xmlns:a16="http://schemas.microsoft.com/office/drawing/2014/main" id="{B87DD5CC-A20E-4612-A232-E91AF44B4783}"/>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2573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4.1">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5D373FAC-71D5-4BB7-80E0-140353C73336}"/>
              </a:ext>
            </a:extLst>
          </p:cNvPr>
          <p:cNvSpPr>
            <a:spLocks noGrp="1"/>
          </p:cNvSpPr>
          <p:nvPr>
            <p:ph type="pic" sz="quarter" idx="44" hasCustomPrompt="1"/>
          </p:nvPr>
        </p:nvSpPr>
        <p:spPr>
          <a:xfrm>
            <a:off x="1"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7" y="954000"/>
            <a:ext cx="3368023"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1" y="955014"/>
            <a:ext cx="6564599" cy="1018799"/>
          </a:xfrm>
        </p:spPr>
        <p:txBody>
          <a:bodyPr lIns="0" tIns="0" rIns="0" bIns="0">
            <a:noAutofit/>
          </a:bodyPr>
          <a:lstStyle>
            <a:lvl1pPr marL="0" indent="0">
              <a:lnSpc>
                <a:spcPct val="100000"/>
              </a:lnSpc>
              <a:spcBef>
                <a:spcPts val="525"/>
              </a:spcBef>
              <a:buNone/>
              <a:defRPr sz="1350" b="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cxnSp>
        <p:nvCxnSpPr>
          <p:cNvPr id="24" name="Straight Connector 23">
            <a:extLst>
              <a:ext uri="{FF2B5EF4-FFF2-40B4-BE49-F238E27FC236}">
                <a16:creationId xmlns:a16="http://schemas.microsoft.com/office/drawing/2014/main" id="{022CCA1A-BB8E-45E6-B2C7-2B0DB5B74BB4}"/>
              </a:ext>
            </a:extLst>
          </p:cNvPr>
          <p:cNvCxnSpPr>
            <a:cxnSpLocks/>
          </p:cNvCxnSpPr>
          <p:nvPr userDrawn="1"/>
        </p:nvCxnSpPr>
        <p:spPr>
          <a:xfrm>
            <a:off x="4509152"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6358D0E-76D8-4BAD-B120-730DD49F5745}"/>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152976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x Phone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1CE9735-54D2-471D-A6E2-4E495DFC579F}"/>
              </a:ext>
            </a:extLst>
          </p:cNvPr>
          <p:cNvGrpSpPr>
            <a:grpSpLocks noChangeAspect="1"/>
          </p:cNvGrpSpPr>
          <p:nvPr userDrawn="1"/>
        </p:nvGrpSpPr>
        <p:grpSpPr>
          <a:xfrm>
            <a:off x="0" y="0"/>
            <a:ext cx="12192000" cy="6858000"/>
            <a:chOff x="0" y="0"/>
            <a:chExt cx="12192000" cy="6858000"/>
          </a:xfrm>
        </p:grpSpPr>
        <p:pic>
          <p:nvPicPr>
            <p:cNvPr id="16" name="Google Shape;91;p16">
              <a:extLst>
                <a:ext uri="{FF2B5EF4-FFF2-40B4-BE49-F238E27FC236}">
                  <a16:creationId xmlns:a16="http://schemas.microsoft.com/office/drawing/2014/main" id="{B0534E12-60C2-45A0-9D16-15AEFC5174B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7" name="Rectangle 16">
              <a:extLst>
                <a:ext uri="{FF2B5EF4-FFF2-40B4-BE49-F238E27FC236}">
                  <a16:creationId xmlns:a16="http://schemas.microsoft.com/office/drawing/2014/main" id="{24A5C2E6-EAF9-4A8D-A28B-6DA5E73920A7}"/>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9" name="Rectangle 18">
            <a:extLst>
              <a:ext uri="{FF2B5EF4-FFF2-40B4-BE49-F238E27FC236}">
                <a16:creationId xmlns:a16="http://schemas.microsoft.com/office/drawing/2014/main" id="{437FF1F2-A6FC-448E-B160-EF4C894D570D}"/>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7" name="Text Placeholder 3"/>
          <p:cNvSpPr>
            <a:spLocks noGrp="1"/>
          </p:cNvSpPr>
          <p:nvPr>
            <p:ph type="body" sz="quarter" idx="32" hasCustomPrompt="1"/>
          </p:nvPr>
        </p:nvSpPr>
        <p:spPr>
          <a:xfrm>
            <a:off x="457200" y="1807707"/>
            <a:ext cx="4454276" cy="815887"/>
          </a:xfrm>
          <a:solidFill>
            <a:schemeClr val="bg2"/>
          </a:solidFill>
          <a:effectLst/>
        </p:spPr>
        <p:txBody>
          <a:bodyPr lIns="108000" tIns="108000" rIns="108000" bIns="108000" anchor="ctr">
            <a:noAutofit/>
          </a:bodyPr>
          <a:lstStyle>
            <a:lvl1pPr marL="0" indent="0" algn="l">
              <a:lnSpc>
                <a:spcPct val="100000"/>
              </a:lnSpc>
              <a:spcBef>
                <a:spcPts val="70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text</a:t>
            </a:r>
          </a:p>
        </p:txBody>
      </p:sp>
      <p:sp>
        <p:nvSpPr>
          <p:cNvPr id="8" name="Text Placeholder 3"/>
          <p:cNvSpPr>
            <a:spLocks noGrp="1"/>
          </p:cNvSpPr>
          <p:nvPr>
            <p:ph type="body" sz="quarter" idx="33" hasCustomPrompt="1"/>
          </p:nvPr>
        </p:nvSpPr>
        <p:spPr>
          <a:xfrm>
            <a:off x="457200" y="2945641"/>
            <a:ext cx="4454276" cy="815887"/>
          </a:xfrm>
          <a:solidFill>
            <a:schemeClr val="accent1"/>
          </a:solidFill>
          <a:effectLst/>
        </p:spPr>
        <p:txBody>
          <a:bodyPr lIns="108000" tIns="108000" rIns="108000" bIns="108000" anchor="ctr">
            <a:noAutofit/>
          </a:bodyPr>
          <a:lstStyle>
            <a:lvl1pPr marL="0" indent="0" algn="l">
              <a:lnSpc>
                <a:spcPct val="100000"/>
              </a:lnSpc>
              <a:spcBef>
                <a:spcPts val="70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text</a:t>
            </a:r>
          </a:p>
        </p:txBody>
      </p:sp>
      <p:sp>
        <p:nvSpPr>
          <p:cNvPr id="9" name="Text Placeholder 3"/>
          <p:cNvSpPr>
            <a:spLocks noGrp="1"/>
          </p:cNvSpPr>
          <p:nvPr>
            <p:ph type="body" sz="quarter" idx="34" hasCustomPrompt="1"/>
          </p:nvPr>
        </p:nvSpPr>
        <p:spPr>
          <a:xfrm>
            <a:off x="457200" y="4083576"/>
            <a:ext cx="4454276" cy="815887"/>
          </a:xfrm>
          <a:solidFill>
            <a:schemeClr val="tx2"/>
          </a:solidFill>
          <a:effectLst/>
        </p:spPr>
        <p:txBody>
          <a:bodyPr lIns="108000" tIns="108000" rIns="108000" bIns="108000" anchor="ctr">
            <a:noAutofit/>
          </a:bodyPr>
          <a:lstStyle>
            <a:lvl1pPr marL="0" indent="0" algn="l">
              <a:lnSpc>
                <a:spcPct val="100000"/>
              </a:lnSpc>
              <a:spcBef>
                <a:spcPts val="70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text</a:t>
            </a:r>
          </a:p>
        </p:txBody>
      </p:sp>
      <p:sp>
        <p:nvSpPr>
          <p:cNvPr id="21" name="Title 1">
            <a:extLst>
              <a:ext uri="{FF2B5EF4-FFF2-40B4-BE49-F238E27FC236}">
                <a16:creationId xmlns:a16="http://schemas.microsoft.com/office/drawing/2014/main" id="{FA96D753-2003-451E-88F6-2610374002E9}"/>
              </a:ext>
            </a:extLst>
          </p:cNvPr>
          <p:cNvSpPr>
            <a:spLocks noGrp="1"/>
          </p:cNvSpPr>
          <p:nvPr>
            <p:ph type="title" hasCustomPrompt="1"/>
          </p:nvPr>
        </p:nvSpPr>
        <p:spPr>
          <a:xfrm>
            <a:off x="457200" y="954000"/>
            <a:ext cx="11277600" cy="510577"/>
          </a:xfrm>
        </p:spPr>
        <p:txBody>
          <a:bodyPr/>
          <a:lstStyle>
            <a:lvl1pPr>
              <a:lnSpc>
                <a:spcPct val="100000"/>
              </a:lnSpc>
              <a:defRPr>
                <a:solidFill>
                  <a:schemeClr val="bg1"/>
                </a:solidFill>
              </a:defRPr>
            </a:lvl1pPr>
          </a:lstStyle>
          <a:p>
            <a:r>
              <a:rPr lang="en-US" dirty="0"/>
              <a:t>Click to enter slide title</a:t>
            </a:r>
          </a:p>
        </p:txBody>
      </p:sp>
      <p:cxnSp>
        <p:nvCxnSpPr>
          <p:cNvPr id="23" name="Straight Connector 22">
            <a:extLst>
              <a:ext uri="{FF2B5EF4-FFF2-40B4-BE49-F238E27FC236}">
                <a16:creationId xmlns:a16="http://schemas.microsoft.com/office/drawing/2014/main" id="{0BC35D83-9160-4F8C-AB4F-81916BE962F9}"/>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35" hasCustomPrompt="1"/>
          </p:nvPr>
        </p:nvSpPr>
        <p:spPr>
          <a:xfrm>
            <a:off x="5606819" y="2526455"/>
            <a:ext cx="1647825" cy="2921972"/>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7627753" y="2066925"/>
            <a:ext cx="2002452" cy="3557715"/>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sp>
        <p:nvSpPr>
          <p:cNvPr id="18" name="Picture Placeholder 11">
            <a:extLst>
              <a:ext uri="{FF2B5EF4-FFF2-40B4-BE49-F238E27FC236}">
                <a16:creationId xmlns:a16="http://schemas.microsoft.com/office/drawing/2014/main" id="{EB67F25D-4D72-4902-93D9-B198EA92C2A1}"/>
              </a:ext>
            </a:extLst>
          </p:cNvPr>
          <p:cNvSpPr>
            <a:spLocks noGrp="1"/>
          </p:cNvSpPr>
          <p:nvPr>
            <p:ph type="pic" sz="quarter" idx="37" hasCustomPrompt="1"/>
          </p:nvPr>
        </p:nvSpPr>
        <p:spPr>
          <a:xfrm>
            <a:off x="10012905" y="2467103"/>
            <a:ext cx="1644974" cy="2926318"/>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pic>
        <p:nvPicPr>
          <p:cNvPr id="24" name="Google Shape;324;p36">
            <a:extLst>
              <a:ext uri="{FF2B5EF4-FFF2-40B4-BE49-F238E27FC236}">
                <a16:creationId xmlns:a16="http://schemas.microsoft.com/office/drawing/2014/main" id="{15C34FC4-55D4-43C3-8F09-B04FF2623CA0}"/>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5" name="Text Placeholder 4">
            <a:extLst>
              <a:ext uri="{FF2B5EF4-FFF2-40B4-BE49-F238E27FC236}">
                <a16:creationId xmlns:a16="http://schemas.microsoft.com/office/drawing/2014/main" id="{DD40009B-D9E6-4F4A-B36F-D68FFFF82929}"/>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8232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DAD4D9-7B38-4416-A0C8-EBB97655EE44}"/>
              </a:ext>
            </a:extLst>
          </p:cNvPr>
          <p:cNvGrpSpPr>
            <a:grpSpLocks noChangeAspect="1"/>
          </p:cNvGrpSpPr>
          <p:nvPr userDrawn="1"/>
        </p:nvGrpSpPr>
        <p:grpSpPr>
          <a:xfrm>
            <a:off x="0" y="0"/>
            <a:ext cx="12192000" cy="6858000"/>
            <a:chOff x="0" y="0"/>
            <a:chExt cx="12192000" cy="6858000"/>
          </a:xfrm>
        </p:grpSpPr>
        <p:pic>
          <p:nvPicPr>
            <p:cNvPr id="13" name="Google Shape;91;p16">
              <a:extLst>
                <a:ext uri="{FF2B5EF4-FFF2-40B4-BE49-F238E27FC236}">
                  <a16:creationId xmlns:a16="http://schemas.microsoft.com/office/drawing/2014/main" id="{DDEAE00A-CB1B-43F4-90FE-06FC84C43B28}"/>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4" name="Rectangle 13">
              <a:extLst>
                <a:ext uri="{FF2B5EF4-FFF2-40B4-BE49-F238E27FC236}">
                  <a16:creationId xmlns:a16="http://schemas.microsoft.com/office/drawing/2014/main" id="{7106E34B-6BAA-43AC-8460-08EC517315C3}"/>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5BAF4AE8-57F1-4A17-922C-F9AFA4195E0C}"/>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4F4C7D40-482F-4148-8E9D-02AA422220B2}"/>
              </a:ext>
            </a:extLst>
          </p:cNvPr>
          <p:cNvSpPr>
            <a:spLocks noGrp="1"/>
          </p:cNvSpPr>
          <p:nvPr>
            <p:ph type="title" hasCustomPrompt="1"/>
          </p:nvPr>
        </p:nvSpPr>
        <p:spPr>
          <a:xfrm>
            <a:off x="457200" y="954000"/>
            <a:ext cx="4248150" cy="510577"/>
          </a:xfrm>
        </p:spPr>
        <p:txBody>
          <a:bodyPr/>
          <a:lstStyle>
            <a:lvl1pPr>
              <a:lnSpc>
                <a:spcPct val="100000"/>
              </a:lnSpc>
              <a:defRPr>
                <a:solidFill>
                  <a:schemeClr val="bg1"/>
                </a:solidFill>
              </a:defRPr>
            </a:lvl1pPr>
          </a:lstStyle>
          <a:p>
            <a:r>
              <a:rPr lang="en-US" dirty="0"/>
              <a:t>Click to enter slide title</a:t>
            </a:r>
          </a:p>
        </p:txBody>
      </p:sp>
      <p:cxnSp>
        <p:nvCxnSpPr>
          <p:cNvPr id="21" name="Straight Connector 20">
            <a:extLst>
              <a:ext uri="{FF2B5EF4-FFF2-40B4-BE49-F238E27FC236}">
                <a16:creationId xmlns:a16="http://schemas.microsoft.com/office/drawing/2014/main" id="{57D2C4A1-AF35-4B62-ACC9-126A8591E17A}"/>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5402560" y="770876"/>
            <a:ext cx="6079847" cy="3634453"/>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sp>
        <p:nvSpPr>
          <p:cNvPr id="3" name="Text Placeholder 2">
            <a:extLst>
              <a:ext uri="{FF2B5EF4-FFF2-40B4-BE49-F238E27FC236}">
                <a16:creationId xmlns:a16="http://schemas.microsoft.com/office/drawing/2014/main" id="{A8C653DC-9832-4979-ABB0-B597E6008A5F}"/>
              </a:ext>
            </a:extLst>
          </p:cNvPr>
          <p:cNvSpPr>
            <a:spLocks noGrp="1"/>
          </p:cNvSpPr>
          <p:nvPr>
            <p:ph type="body" sz="quarter" idx="40" hasCustomPrompt="1"/>
          </p:nvPr>
        </p:nvSpPr>
        <p:spPr>
          <a:xfrm>
            <a:off x="457200" y="1859651"/>
            <a:ext cx="4248150" cy="2136615"/>
          </a:xfrm>
        </p:spPr>
        <p:txBody>
          <a:bodyPr lIns="0" tIns="0" rIns="0" bIns="0">
            <a:noAutofit/>
          </a:bodyPr>
          <a:lstStyle>
            <a:lvl1pPr marL="0" indent="0">
              <a:lnSpc>
                <a:spcPct val="100000"/>
              </a:lnSpc>
              <a:spcBef>
                <a:spcPts val="700"/>
              </a:spcBef>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grpSp>
        <p:nvGrpSpPr>
          <p:cNvPr id="23" name="Group 22">
            <a:extLst>
              <a:ext uri="{FF2B5EF4-FFF2-40B4-BE49-F238E27FC236}">
                <a16:creationId xmlns:a16="http://schemas.microsoft.com/office/drawing/2014/main" id="{F43837CE-00AF-4E0D-B90C-E6E071DF06E7}"/>
              </a:ext>
            </a:extLst>
          </p:cNvPr>
          <p:cNvGrpSpPr/>
          <p:nvPr userDrawn="1"/>
        </p:nvGrpSpPr>
        <p:grpSpPr>
          <a:xfrm>
            <a:off x="12020550" y="0"/>
            <a:ext cx="171450" cy="6858000"/>
            <a:chOff x="7181850" y="581024"/>
            <a:chExt cx="209550" cy="6858000"/>
          </a:xfrm>
        </p:grpSpPr>
        <p:sp>
          <p:nvSpPr>
            <p:cNvPr id="24" name="Rectangle 23">
              <a:extLst>
                <a:ext uri="{FF2B5EF4-FFF2-40B4-BE49-F238E27FC236}">
                  <a16:creationId xmlns:a16="http://schemas.microsoft.com/office/drawing/2014/main" id="{92F1C2C1-4353-45CA-B65B-4C717D177B4D}"/>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1F709AC-871F-4AB7-A6CD-EE222CE68FF9}"/>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070809-B968-4AD1-8D24-3FD4585FE33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Google Shape;324;p36">
            <a:extLst>
              <a:ext uri="{FF2B5EF4-FFF2-40B4-BE49-F238E27FC236}">
                <a16:creationId xmlns:a16="http://schemas.microsoft.com/office/drawing/2014/main" id="{BD518ADA-557E-4CAD-B73D-95D53014A043}"/>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2" name="Text Placeholder 4">
            <a:extLst>
              <a:ext uri="{FF2B5EF4-FFF2-40B4-BE49-F238E27FC236}">
                <a16:creationId xmlns:a16="http://schemas.microsoft.com/office/drawing/2014/main" id="{69A59F61-9804-4C5B-B34C-37707EF922B8}"/>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86273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DD60BA4D-42EB-40D7-A599-2DFB5118123D}"/>
              </a:ext>
            </a:extLst>
          </p:cNvPr>
          <p:cNvSpPr/>
          <p:nvPr userDrawn="1"/>
        </p:nvSpPr>
        <p:spPr>
          <a:xfrm>
            <a:off x="3216000" y="549000"/>
            <a:ext cx="5760000" cy="57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3" name="Content Placeholder 2"/>
          <p:cNvSpPr>
            <a:spLocks noGrp="1"/>
          </p:cNvSpPr>
          <p:nvPr>
            <p:ph idx="1" hasCustomPrompt="1"/>
          </p:nvPr>
        </p:nvSpPr>
        <p:spPr>
          <a:xfrm>
            <a:off x="4014787" y="2552700"/>
            <a:ext cx="4162426" cy="2686050"/>
          </a:xfrm>
        </p:spPr>
        <p:txBody>
          <a:bodyPr lIns="0" tIns="0" rIns="0" bIns="0" anchor="t">
            <a:noAutofit/>
          </a:bodyPr>
          <a:lstStyle>
            <a:lvl1pPr marL="0" indent="0" algn="ctr">
              <a:lnSpc>
                <a:spcPct val="100000"/>
              </a:lnSpc>
              <a:buFont typeface="Arial" panose="020B0604020202020204" pitchFamily="34" charset="0"/>
              <a:buNone/>
              <a:defRPr baseline="0">
                <a:solidFill>
                  <a:schemeClr val="bg1"/>
                </a:solidFill>
              </a:defRPr>
            </a:lvl1pPr>
            <a:lvl2pPr marL="457200" indent="0" algn="ctr">
              <a:lnSpc>
                <a:spcPct val="100000"/>
              </a:lnSpc>
              <a:buFont typeface="Arial" panose="020B0604020202020204" pitchFamily="34" charset="0"/>
              <a:buNone/>
              <a:defRPr>
                <a:solidFill>
                  <a:schemeClr val="bg1"/>
                </a:solidFill>
              </a:defRPr>
            </a:lvl2pPr>
            <a:lvl3pPr marL="914400" indent="0" algn="ctr">
              <a:lnSpc>
                <a:spcPct val="100000"/>
              </a:lnSpc>
              <a:buFont typeface="Arial" panose="020B0604020202020204" pitchFamily="34" charset="0"/>
              <a:buNone/>
              <a:defRPr>
                <a:solidFill>
                  <a:schemeClr val="bg1"/>
                </a:solidFill>
              </a:defRPr>
            </a:lvl3pPr>
            <a:lvl4pPr marL="1371600" indent="0" algn="ctr">
              <a:lnSpc>
                <a:spcPct val="100000"/>
              </a:lnSpc>
              <a:buFont typeface="Arial" panose="020B0604020202020204" pitchFamily="34" charset="0"/>
              <a:buNone/>
              <a:defRPr>
                <a:solidFill>
                  <a:schemeClr val="bg1"/>
                </a:solidFill>
              </a:defRPr>
            </a:lvl4pPr>
            <a:lvl5pPr marL="1828800" indent="0" algn="ctr">
              <a:lnSpc>
                <a:spcPct val="100000"/>
              </a:lnSpc>
              <a:buFont typeface="Arial" panose="020B0604020202020204" pitchFamily="34" charset="0"/>
              <a:buNone/>
              <a:defRPr>
                <a:solidFill>
                  <a:schemeClr val="bg1"/>
                </a:solidFill>
              </a:defRPr>
            </a:lvl5pPr>
          </a:lstStyle>
          <a:p>
            <a:pPr lvl="0"/>
            <a:r>
              <a:rPr lang="en-US" dirty="0"/>
              <a:t>Click to enter text or click an icon to add other content</a:t>
            </a:r>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014788" y="1494115"/>
            <a:ext cx="4162425" cy="1019172"/>
          </a:xfrm>
        </p:spPr>
        <p:txBody>
          <a:bodyPr anchor="ctr">
            <a:noAutofit/>
          </a:bodyPr>
          <a:lstStyle>
            <a:lvl1pPr algn="ctr">
              <a:lnSpc>
                <a:spcPct val="100000"/>
              </a:lnSpc>
              <a:defRPr>
                <a:solidFill>
                  <a:schemeClr val="bg1"/>
                </a:solidFill>
              </a:defRPr>
            </a:lvl1pPr>
          </a:lstStyle>
          <a:p>
            <a:r>
              <a:rPr lang="en-US" dirty="0"/>
              <a:t>Click to enter slide title</a:t>
            </a:r>
          </a:p>
        </p:txBody>
      </p:sp>
      <p:sp>
        <p:nvSpPr>
          <p:cNvPr id="12" name="Text Placeholder 4">
            <a:extLst>
              <a:ext uri="{FF2B5EF4-FFF2-40B4-BE49-F238E27FC236}">
                <a16:creationId xmlns:a16="http://schemas.microsoft.com/office/drawing/2014/main" id="{317C6B45-CD69-4877-8995-9E04C249FBEB}"/>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17" name="Google Shape;324;p36">
            <a:extLst>
              <a:ext uri="{FF2B5EF4-FFF2-40B4-BE49-F238E27FC236}">
                <a16:creationId xmlns:a16="http://schemas.microsoft.com/office/drawing/2014/main" id="{BEDF2376-0700-43DF-A75D-1BAC79A1E7F7}"/>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73521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765787" y="1442428"/>
            <a:ext cx="10660426" cy="3973143"/>
          </a:xfrm>
          <a:prstGeom prst="rect">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 name="Title 1"/>
          <p:cNvSpPr>
            <a:spLocks noGrp="1"/>
          </p:cNvSpPr>
          <p:nvPr>
            <p:ph type="title" hasCustomPrompt="1"/>
          </p:nvPr>
        </p:nvSpPr>
        <p:spPr>
          <a:xfrm>
            <a:off x="1018577" y="3084098"/>
            <a:ext cx="10154847" cy="689803"/>
          </a:xfrm>
        </p:spPr>
        <p:txBody>
          <a:bodyPr anchor="ctr">
            <a:noAutofit/>
          </a:bodyPr>
          <a:lstStyle>
            <a:lvl1pPr algn="ctr">
              <a:lnSpc>
                <a:spcPct val="100000"/>
              </a:lnSpc>
              <a:defRPr>
                <a:solidFill>
                  <a:schemeClr val="accent1"/>
                </a:solidFill>
              </a:defRPr>
            </a:lvl1pPr>
          </a:lstStyle>
          <a:p>
            <a:r>
              <a:rPr lang="en-US" dirty="0"/>
              <a:t>Click to enter quote</a:t>
            </a:r>
          </a:p>
        </p:txBody>
      </p:sp>
      <p:sp>
        <p:nvSpPr>
          <p:cNvPr id="7" name="Oval 6">
            <a:extLst>
              <a:ext uri="{FF2B5EF4-FFF2-40B4-BE49-F238E27FC236}">
                <a16:creationId xmlns:a16="http://schemas.microsoft.com/office/drawing/2014/main" id="{37848C8D-F083-47E5-B51F-29D59D6FA49C}"/>
              </a:ext>
            </a:extLst>
          </p:cNvPr>
          <p:cNvSpPr/>
          <p:nvPr userDrawn="1"/>
        </p:nvSpPr>
        <p:spPr>
          <a:xfrm>
            <a:off x="5679281" y="808231"/>
            <a:ext cx="833438" cy="8334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ED55236C-F8C4-468A-A978-5D9EBC440A6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0328" y="1079694"/>
            <a:ext cx="411344" cy="290512"/>
          </a:xfrm>
          <a:prstGeom prst="rect">
            <a:avLst/>
          </a:prstGeom>
        </p:spPr>
      </p:pic>
      <p:sp>
        <p:nvSpPr>
          <p:cNvPr id="17" name="Text Placeholder 4">
            <a:extLst>
              <a:ext uri="{FF2B5EF4-FFF2-40B4-BE49-F238E27FC236}">
                <a16:creationId xmlns:a16="http://schemas.microsoft.com/office/drawing/2014/main" id="{072ACA67-7F04-47CC-BB2A-0FEBC159566F}"/>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18" name="Google Shape;324;p36">
            <a:extLst>
              <a:ext uri="{FF2B5EF4-FFF2-40B4-BE49-F238E27FC236}">
                <a16:creationId xmlns:a16="http://schemas.microsoft.com/office/drawing/2014/main" id="{50174C3D-A27D-4ADC-A879-C97B4EC46434}"/>
              </a:ext>
            </a:extLst>
          </p:cNvPr>
          <p:cNvPicPr preferRelativeResize="0">
            <a:picLocks noChangeAspect="1"/>
          </p:cNvPicPr>
          <p:nvPr userDrawn="1"/>
        </p:nvPicPr>
        <p:blipFill>
          <a:blip r:embed="rId5">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7483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am of 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21" name="Text Placeholder 3">
            <a:extLst>
              <a:ext uri="{FF2B5EF4-FFF2-40B4-BE49-F238E27FC236}">
                <a16:creationId xmlns:a16="http://schemas.microsoft.com/office/drawing/2014/main" id="{21EAF797-87AA-40BA-B339-13872FFCEB14}"/>
              </a:ext>
            </a:extLst>
          </p:cNvPr>
          <p:cNvSpPr>
            <a:spLocks noGrp="1"/>
          </p:cNvSpPr>
          <p:nvPr>
            <p:ph type="body" sz="quarter" idx="17" hasCustomPrompt="1"/>
          </p:nvPr>
        </p:nvSpPr>
        <p:spPr>
          <a:xfrm>
            <a:off x="1024510"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name</a:t>
            </a:r>
          </a:p>
        </p:txBody>
      </p:sp>
      <p:sp>
        <p:nvSpPr>
          <p:cNvPr id="22" name="Text Placeholder 3">
            <a:extLst>
              <a:ext uri="{FF2B5EF4-FFF2-40B4-BE49-F238E27FC236}">
                <a16:creationId xmlns:a16="http://schemas.microsoft.com/office/drawing/2014/main" id="{1B17A8AF-D636-4490-8E19-3D271790808B}"/>
              </a:ext>
            </a:extLst>
          </p:cNvPr>
          <p:cNvSpPr>
            <a:spLocks noGrp="1"/>
          </p:cNvSpPr>
          <p:nvPr>
            <p:ph type="body" sz="quarter" idx="19" hasCustomPrompt="1"/>
          </p:nvPr>
        </p:nvSpPr>
        <p:spPr>
          <a:xfrm>
            <a:off x="3677613"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23" name="Text Placeholder 3">
            <a:extLst>
              <a:ext uri="{FF2B5EF4-FFF2-40B4-BE49-F238E27FC236}">
                <a16:creationId xmlns:a16="http://schemas.microsoft.com/office/drawing/2014/main" id="{0F5CCD23-F79A-48DD-8566-1118053673C1}"/>
              </a:ext>
            </a:extLst>
          </p:cNvPr>
          <p:cNvSpPr>
            <a:spLocks noGrp="1"/>
          </p:cNvSpPr>
          <p:nvPr>
            <p:ph type="body" sz="quarter" idx="21" hasCustomPrompt="1"/>
          </p:nvPr>
        </p:nvSpPr>
        <p:spPr>
          <a:xfrm>
            <a:off x="6330716"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24" name="Text Placeholder 3">
            <a:extLst>
              <a:ext uri="{FF2B5EF4-FFF2-40B4-BE49-F238E27FC236}">
                <a16:creationId xmlns:a16="http://schemas.microsoft.com/office/drawing/2014/main" id="{99EDB6BF-1B65-4395-9407-D5BD52C0B45B}"/>
              </a:ext>
            </a:extLst>
          </p:cNvPr>
          <p:cNvSpPr>
            <a:spLocks noGrp="1"/>
          </p:cNvSpPr>
          <p:nvPr>
            <p:ph type="body" sz="quarter" idx="23" hasCustomPrompt="1"/>
          </p:nvPr>
        </p:nvSpPr>
        <p:spPr>
          <a:xfrm>
            <a:off x="8983818"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25" name="Picture Placeholder 5">
            <a:extLst>
              <a:ext uri="{FF2B5EF4-FFF2-40B4-BE49-F238E27FC236}">
                <a16:creationId xmlns:a16="http://schemas.microsoft.com/office/drawing/2014/main" id="{6979FE2C-EBB8-4FF2-BE21-ADFB389E69FF}"/>
              </a:ext>
            </a:extLst>
          </p:cNvPr>
          <p:cNvSpPr>
            <a:spLocks noGrp="1" noChangeAspect="1"/>
          </p:cNvSpPr>
          <p:nvPr>
            <p:ph type="pic" sz="quarter" idx="24" hasCustomPrompt="1"/>
          </p:nvPr>
        </p:nvSpPr>
        <p:spPr>
          <a:xfrm>
            <a:off x="1444234"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26" name="Text Placeholder 3">
            <a:extLst>
              <a:ext uri="{FF2B5EF4-FFF2-40B4-BE49-F238E27FC236}">
                <a16:creationId xmlns:a16="http://schemas.microsoft.com/office/drawing/2014/main" id="{96036F2D-1F3A-4523-B9D3-081D25B1256B}"/>
              </a:ext>
            </a:extLst>
          </p:cNvPr>
          <p:cNvSpPr>
            <a:spLocks noGrp="1"/>
          </p:cNvSpPr>
          <p:nvPr>
            <p:ph type="body" sz="quarter" idx="28" hasCustomPrompt="1"/>
          </p:nvPr>
        </p:nvSpPr>
        <p:spPr>
          <a:xfrm>
            <a:off x="1024510"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27" name="Text Placeholder 3">
            <a:extLst>
              <a:ext uri="{FF2B5EF4-FFF2-40B4-BE49-F238E27FC236}">
                <a16:creationId xmlns:a16="http://schemas.microsoft.com/office/drawing/2014/main" id="{B9D9BF19-CD9E-412C-AF27-8724B1366E95}"/>
              </a:ext>
            </a:extLst>
          </p:cNvPr>
          <p:cNvSpPr>
            <a:spLocks noGrp="1"/>
          </p:cNvSpPr>
          <p:nvPr>
            <p:ph type="body" sz="quarter" idx="29" hasCustomPrompt="1"/>
          </p:nvPr>
        </p:nvSpPr>
        <p:spPr>
          <a:xfrm>
            <a:off x="3677613"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28" name="Text Placeholder 3">
            <a:extLst>
              <a:ext uri="{FF2B5EF4-FFF2-40B4-BE49-F238E27FC236}">
                <a16:creationId xmlns:a16="http://schemas.microsoft.com/office/drawing/2014/main" id="{F2A05CFA-D951-4652-B8C6-A283B46A00DC}"/>
              </a:ext>
            </a:extLst>
          </p:cNvPr>
          <p:cNvSpPr>
            <a:spLocks noGrp="1"/>
          </p:cNvSpPr>
          <p:nvPr>
            <p:ph type="body" sz="quarter" idx="30" hasCustomPrompt="1"/>
          </p:nvPr>
        </p:nvSpPr>
        <p:spPr>
          <a:xfrm>
            <a:off x="6330716"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29" name="Text Placeholder 3">
            <a:extLst>
              <a:ext uri="{FF2B5EF4-FFF2-40B4-BE49-F238E27FC236}">
                <a16:creationId xmlns:a16="http://schemas.microsoft.com/office/drawing/2014/main" id="{1832777F-41B7-42E3-9F67-17FCF6B30418}"/>
              </a:ext>
            </a:extLst>
          </p:cNvPr>
          <p:cNvSpPr>
            <a:spLocks noGrp="1"/>
          </p:cNvSpPr>
          <p:nvPr>
            <p:ph type="body" sz="quarter" idx="31" hasCustomPrompt="1"/>
          </p:nvPr>
        </p:nvSpPr>
        <p:spPr>
          <a:xfrm>
            <a:off x="8983818"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30" name="Text Placeholder 3">
            <a:extLst>
              <a:ext uri="{FF2B5EF4-FFF2-40B4-BE49-F238E27FC236}">
                <a16:creationId xmlns:a16="http://schemas.microsoft.com/office/drawing/2014/main" id="{D3793465-F910-4585-89B7-B8E4CAE50CFB}"/>
              </a:ext>
            </a:extLst>
          </p:cNvPr>
          <p:cNvSpPr>
            <a:spLocks noGrp="1"/>
          </p:cNvSpPr>
          <p:nvPr>
            <p:ph type="body" sz="quarter" idx="32" hasCustomPrompt="1"/>
          </p:nvPr>
        </p:nvSpPr>
        <p:spPr>
          <a:xfrm>
            <a:off x="1024510"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1" name="Text Placeholder 3">
            <a:extLst>
              <a:ext uri="{FF2B5EF4-FFF2-40B4-BE49-F238E27FC236}">
                <a16:creationId xmlns:a16="http://schemas.microsoft.com/office/drawing/2014/main" id="{F7A00BAA-BCA4-45DB-9A53-3BDBFFED2BA1}"/>
              </a:ext>
            </a:extLst>
          </p:cNvPr>
          <p:cNvSpPr>
            <a:spLocks noGrp="1"/>
          </p:cNvSpPr>
          <p:nvPr>
            <p:ph type="body" sz="quarter" idx="33" hasCustomPrompt="1"/>
          </p:nvPr>
        </p:nvSpPr>
        <p:spPr>
          <a:xfrm>
            <a:off x="3677613"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2" name="Text Placeholder 3">
            <a:extLst>
              <a:ext uri="{FF2B5EF4-FFF2-40B4-BE49-F238E27FC236}">
                <a16:creationId xmlns:a16="http://schemas.microsoft.com/office/drawing/2014/main" id="{51AF9341-577E-4378-81F2-F4DDBE0B4542}"/>
              </a:ext>
            </a:extLst>
          </p:cNvPr>
          <p:cNvSpPr>
            <a:spLocks noGrp="1"/>
          </p:cNvSpPr>
          <p:nvPr>
            <p:ph type="body" sz="quarter" idx="34" hasCustomPrompt="1"/>
          </p:nvPr>
        </p:nvSpPr>
        <p:spPr>
          <a:xfrm>
            <a:off x="6330716"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3" name="Text Placeholder 3">
            <a:extLst>
              <a:ext uri="{FF2B5EF4-FFF2-40B4-BE49-F238E27FC236}">
                <a16:creationId xmlns:a16="http://schemas.microsoft.com/office/drawing/2014/main" id="{262A1886-1FF5-4FF9-A563-B1A7B09FBF0D}"/>
              </a:ext>
            </a:extLst>
          </p:cNvPr>
          <p:cNvSpPr>
            <a:spLocks noGrp="1"/>
          </p:cNvSpPr>
          <p:nvPr>
            <p:ph type="body" sz="quarter" idx="35" hasCustomPrompt="1"/>
          </p:nvPr>
        </p:nvSpPr>
        <p:spPr>
          <a:xfrm>
            <a:off x="8983818"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4" name="Picture Placeholder 5">
            <a:extLst>
              <a:ext uri="{FF2B5EF4-FFF2-40B4-BE49-F238E27FC236}">
                <a16:creationId xmlns:a16="http://schemas.microsoft.com/office/drawing/2014/main" id="{83D236BA-3C1C-4DB7-BB31-952E23BB042A}"/>
              </a:ext>
            </a:extLst>
          </p:cNvPr>
          <p:cNvSpPr>
            <a:spLocks noGrp="1" noChangeAspect="1"/>
          </p:cNvSpPr>
          <p:nvPr>
            <p:ph type="pic" sz="quarter" idx="36" hasCustomPrompt="1"/>
          </p:nvPr>
        </p:nvSpPr>
        <p:spPr>
          <a:xfrm>
            <a:off x="4097337"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35" name="Picture Placeholder 5">
            <a:extLst>
              <a:ext uri="{FF2B5EF4-FFF2-40B4-BE49-F238E27FC236}">
                <a16:creationId xmlns:a16="http://schemas.microsoft.com/office/drawing/2014/main" id="{099FA4B5-2FBB-4EF5-A8AE-117DD8298BF9}"/>
              </a:ext>
            </a:extLst>
          </p:cNvPr>
          <p:cNvSpPr>
            <a:spLocks noGrp="1" noChangeAspect="1"/>
          </p:cNvSpPr>
          <p:nvPr>
            <p:ph type="pic" sz="quarter" idx="37" hasCustomPrompt="1"/>
          </p:nvPr>
        </p:nvSpPr>
        <p:spPr>
          <a:xfrm>
            <a:off x="6750440"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36" name="Picture Placeholder 5">
            <a:extLst>
              <a:ext uri="{FF2B5EF4-FFF2-40B4-BE49-F238E27FC236}">
                <a16:creationId xmlns:a16="http://schemas.microsoft.com/office/drawing/2014/main" id="{933D0256-071B-4F87-8AA0-935349AE6F42}"/>
              </a:ext>
            </a:extLst>
          </p:cNvPr>
          <p:cNvSpPr>
            <a:spLocks noGrp="1" noChangeAspect="1"/>
          </p:cNvSpPr>
          <p:nvPr>
            <p:ph type="pic" sz="quarter" idx="38" hasCustomPrompt="1"/>
          </p:nvPr>
        </p:nvSpPr>
        <p:spPr>
          <a:xfrm>
            <a:off x="9403542"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37" name="Picture Placeholder 3">
            <a:extLst>
              <a:ext uri="{FF2B5EF4-FFF2-40B4-BE49-F238E27FC236}">
                <a16:creationId xmlns:a16="http://schemas.microsoft.com/office/drawing/2014/main" id="{A2903F5E-519E-4711-87A2-0C5317A424C1}"/>
              </a:ext>
            </a:extLst>
          </p:cNvPr>
          <p:cNvSpPr>
            <a:spLocks noGrp="1"/>
          </p:cNvSpPr>
          <p:nvPr>
            <p:ph type="pic" sz="quarter" idx="39" hasCustomPrompt="1"/>
          </p:nvPr>
        </p:nvSpPr>
        <p:spPr>
          <a:xfrm>
            <a:off x="1023938" y="5230356"/>
            <a:ext cx="1062037" cy="635000"/>
          </a:xfrm>
        </p:spPr>
        <p:txBody>
          <a:bodyPr>
            <a:normAutofit/>
          </a:bodyPr>
          <a:lstStyle>
            <a:lvl1pPr marL="0" indent="0">
              <a:buNone/>
              <a:defRPr sz="1200"/>
            </a:lvl1pPr>
          </a:lstStyle>
          <a:p>
            <a:r>
              <a:rPr lang="en-US" dirty="0"/>
              <a:t>Click icon to add logo</a:t>
            </a:r>
          </a:p>
        </p:txBody>
      </p:sp>
      <p:sp>
        <p:nvSpPr>
          <p:cNvPr id="38" name="Picture Placeholder 3">
            <a:extLst>
              <a:ext uri="{FF2B5EF4-FFF2-40B4-BE49-F238E27FC236}">
                <a16:creationId xmlns:a16="http://schemas.microsoft.com/office/drawing/2014/main" id="{AB3FDCFD-5E4A-4D32-A792-3F67A67B0D73}"/>
              </a:ext>
            </a:extLst>
          </p:cNvPr>
          <p:cNvSpPr>
            <a:spLocks noGrp="1"/>
          </p:cNvSpPr>
          <p:nvPr>
            <p:ph type="pic" sz="quarter" idx="40" hasCustomPrompt="1"/>
          </p:nvPr>
        </p:nvSpPr>
        <p:spPr>
          <a:xfrm>
            <a:off x="2228570" y="5230356"/>
            <a:ext cx="1062037" cy="635000"/>
          </a:xfrm>
        </p:spPr>
        <p:txBody>
          <a:bodyPr>
            <a:normAutofit/>
          </a:bodyPr>
          <a:lstStyle>
            <a:lvl1pPr marL="0" indent="0">
              <a:buNone/>
              <a:defRPr sz="1200"/>
            </a:lvl1pPr>
          </a:lstStyle>
          <a:p>
            <a:r>
              <a:rPr lang="en-US" dirty="0"/>
              <a:t>Click icon to add logo</a:t>
            </a:r>
          </a:p>
        </p:txBody>
      </p:sp>
      <p:sp>
        <p:nvSpPr>
          <p:cNvPr id="39" name="Picture Placeholder 3">
            <a:extLst>
              <a:ext uri="{FF2B5EF4-FFF2-40B4-BE49-F238E27FC236}">
                <a16:creationId xmlns:a16="http://schemas.microsoft.com/office/drawing/2014/main" id="{5C0515BD-4019-486E-B9C2-C657A201D0BB}"/>
              </a:ext>
            </a:extLst>
          </p:cNvPr>
          <p:cNvSpPr>
            <a:spLocks noGrp="1"/>
          </p:cNvSpPr>
          <p:nvPr>
            <p:ph type="pic" sz="quarter" idx="41" hasCustomPrompt="1"/>
          </p:nvPr>
        </p:nvSpPr>
        <p:spPr>
          <a:xfrm>
            <a:off x="3677041" y="5230356"/>
            <a:ext cx="1062037" cy="635000"/>
          </a:xfrm>
        </p:spPr>
        <p:txBody>
          <a:bodyPr>
            <a:normAutofit/>
          </a:bodyPr>
          <a:lstStyle>
            <a:lvl1pPr marL="0" indent="0">
              <a:buNone/>
              <a:defRPr sz="1200"/>
            </a:lvl1pPr>
          </a:lstStyle>
          <a:p>
            <a:r>
              <a:rPr lang="en-US" dirty="0"/>
              <a:t>Click icon to add logo</a:t>
            </a:r>
          </a:p>
        </p:txBody>
      </p:sp>
      <p:sp>
        <p:nvSpPr>
          <p:cNvPr id="40" name="Picture Placeholder 3">
            <a:extLst>
              <a:ext uri="{FF2B5EF4-FFF2-40B4-BE49-F238E27FC236}">
                <a16:creationId xmlns:a16="http://schemas.microsoft.com/office/drawing/2014/main" id="{04B3C56A-5B23-45FA-8835-83B531878FD9}"/>
              </a:ext>
            </a:extLst>
          </p:cNvPr>
          <p:cNvSpPr>
            <a:spLocks noGrp="1"/>
          </p:cNvSpPr>
          <p:nvPr>
            <p:ph type="pic" sz="quarter" idx="42" hasCustomPrompt="1"/>
          </p:nvPr>
        </p:nvSpPr>
        <p:spPr>
          <a:xfrm>
            <a:off x="4881673" y="5230356"/>
            <a:ext cx="1062037" cy="635000"/>
          </a:xfrm>
        </p:spPr>
        <p:txBody>
          <a:bodyPr>
            <a:normAutofit/>
          </a:bodyPr>
          <a:lstStyle>
            <a:lvl1pPr marL="0" indent="0">
              <a:buNone/>
              <a:defRPr sz="1200"/>
            </a:lvl1pPr>
          </a:lstStyle>
          <a:p>
            <a:r>
              <a:rPr lang="en-US" dirty="0"/>
              <a:t>Click icon to add logo</a:t>
            </a:r>
          </a:p>
        </p:txBody>
      </p:sp>
      <p:sp>
        <p:nvSpPr>
          <p:cNvPr id="41" name="Picture Placeholder 3">
            <a:extLst>
              <a:ext uri="{FF2B5EF4-FFF2-40B4-BE49-F238E27FC236}">
                <a16:creationId xmlns:a16="http://schemas.microsoft.com/office/drawing/2014/main" id="{3A04A7BE-3FD8-4366-A8FD-9ED9B1185CEF}"/>
              </a:ext>
            </a:extLst>
          </p:cNvPr>
          <p:cNvSpPr>
            <a:spLocks noGrp="1"/>
          </p:cNvSpPr>
          <p:nvPr>
            <p:ph type="pic" sz="quarter" idx="43" hasCustomPrompt="1"/>
          </p:nvPr>
        </p:nvSpPr>
        <p:spPr>
          <a:xfrm>
            <a:off x="6330716" y="5230356"/>
            <a:ext cx="1062037" cy="635000"/>
          </a:xfrm>
        </p:spPr>
        <p:txBody>
          <a:bodyPr>
            <a:normAutofit/>
          </a:bodyPr>
          <a:lstStyle>
            <a:lvl1pPr marL="0" indent="0">
              <a:buNone/>
              <a:defRPr sz="1200"/>
            </a:lvl1pPr>
          </a:lstStyle>
          <a:p>
            <a:r>
              <a:rPr lang="en-US" dirty="0"/>
              <a:t>Click icon to add logo</a:t>
            </a:r>
          </a:p>
        </p:txBody>
      </p:sp>
      <p:sp>
        <p:nvSpPr>
          <p:cNvPr id="42" name="Picture Placeholder 3">
            <a:extLst>
              <a:ext uri="{FF2B5EF4-FFF2-40B4-BE49-F238E27FC236}">
                <a16:creationId xmlns:a16="http://schemas.microsoft.com/office/drawing/2014/main" id="{3998F3F7-3E1E-4E33-B305-53F89979A2D1}"/>
              </a:ext>
            </a:extLst>
          </p:cNvPr>
          <p:cNvSpPr>
            <a:spLocks noGrp="1"/>
          </p:cNvSpPr>
          <p:nvPr>
            <p:ph type="pic" sz="quarter" idx="44" hasCustomPrompt="1"/>
          </p:nvPr>
        </p:nvSpPr>
        <p:spPr>
          <a:xfrm>
            <a:off x="7535348" y="5230356"/>
            <a:ext cx="1062037" cy="635000"/>
          </a:xfrm>
        </p:spPr>
        <p:txBody>
          <a:bodyPr>
            <a:normAutofit/>
          </a:bodyPr>
          <a:lstStyle>
            <a:lvl1pPr marL="0" indent="0">
              <a:buNone/>
              <a:defRPr sz="1200"/>
            </a:lvl1pPr>
          </a:lstStyle>
          <a:p>
            <a:r>
              <a:rPr lang="en-US" dirty="0"/>
              <a:t>Click icon to add logo</a:t>
            </a:r>
          </a:p>
        </p:txBody>
      </p:sp>
      <p:sp>
        <p:nvSpPr>
          <p:cNvPr id="43" name="Picture Placeholder 3">
            <a:extLst>
              <a:ext uri="{FF2B5EF4-FFF2-40B4-BE49-F238E27FC236}">
                <a16:creationId xmlns:a16="http://schemas.microsoft.com/office/drawing/2014/main" id="{15E4B6FD-4A87-4488-84A8-66F00CB22DDE}"/>
              </a:ext>
            </a:extLst>
          </p:cNvPr>
          <p:cNvSpPr>
            <a:spLocks noGrp="1"/>
          </p:cNvSpPr>
          <p:nvPr>
            <p:ph type="pic" sz="quarter" idx="45" hasCustomPrompt="1"/>
          </p:nvPr>
        </p:nvSpPr>
        <p:spPr>
          <a:xfrm>
            <a:off x="8983818" y="5230356"/>
            <a:ext cx="1062037" cy="635000"/>
          </a:xfrm>
        </p:spPr>
        <p:txBody>
          <a:bodyPr>
            <a:normAutofit/>
          </a:bodyPr>
          <a:lstStyle>
            <a:lvl1pPr marL="0" indent="0">
              <a:buNone/>
              <a:defRPr sz="1200"/>
            </a:lvl1pPr>
          </a:lstStyle>
          <a:p>
            <a:r>
              <a:rPr lang="en-US" dirty="0"/>
              <a:t>Click icon to add logo</a:t>
            </a:r>
          </a:p>
        </p:txBody>
      </p:sp>
      <p:sp>
        <p:nvSpPr>
          <p:cNvPr id="44" name="Picture Placeholder 3">
            <a:extLst>
              <a:ext uri="{FF2B5EF4-FFF2-40B4-BE49-F238E27FC236}">
                <a16:creationId xmlns:a16="http://schemas.microsoft.com/office/drawing/2014/main" id="{C6A858E0-726F-430E-B4F9-AACF689E6D15}"/>
              </a:ext>
            </a:extLst>
          </p:cNvPr>
          <p:cNvSpPr>
            <a:spLocks noGrp="1"/>
          </p:cNvSpPr>
          <p:nvPr>
            <p:ph type="pic" sz="quarter" idx="46" hasCustomPrompt="1"/>
          </p:nvPr>
        </p:nvSpPr>
        <p:spPr>
          <a:xfrm>
            <a:off x="10188450" y="5230356"/>
            <a:ext cx="1062037" cy="635000"/>
          </a:xfrm>
        </p:spPr>
        <p:txBody>
          <a:bodyPr>
            <a:normAutofit/>
          </a:bodyPr>
          <a:lstStyle>
            <a:lvl1pPr marL="0" indent="0">
              <a:buNone/>
              <a:defRPr sz="1200"/>
            </a:lvl1pPr>
          </a:lstStyle>
          <a:p>
            <a:r>
              <a:rPr lang="en-US" dirty="0"/>
              <a:t>Click icon to add logo</a:t>
            </a:r>
          </a:p>
        </p:txBody>
      </p:sp>
      <p:pic>
        <p:nvPicPr>
          <p:cNvPr id="46" name="Google Shape;324;p36">
            <a:extLst>
              <a:ext uri="{FF2B5EF4-FFF2-40B4-BE49-F238E27FC236}">
                <a16:creationId xmlns:a16="http://schemas.microsoft.com/office/drawing/2014/main" id="{AC657300-4527-4960-B747-D8C1FEE7C979}"/>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47" name="Text Placeholder 4">
            <a:extLst>
              <a:ext uri="{FF2B5EF4-FFF2-40B4-BE49-F238E27FC236}">
                <a16:creationId xmlns:a16="http://schemas.microsoft.com/office/drawing/2014/main" id="{1A61E23E-DFAF-45E0-8B1F-5F5ACE4E3EB2}"/>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1266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 of 6">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5" name="Text Placeholder 3">
            <a:extLst>
              <a:ext uri="{FF2B5EF4-FFF2-40B4-BE49-F238E27FC236}">
                <a16:creationId xmlns:a16="http://schemas.microsoft.com/office/drawing/2014/main" id="{6B544C8B-46F1-4353-9978-C505E2E38591}"/>
              </a:ext>
            </a:extLst>
          </p:cNvPr>
          <p:cNvSpPr>
            <a:spLocks noGrp="1"/>
          </p:cNvSpPr>
          <p:nvPr>
            <p:ph type="body" sz="quarter" idx="17" hasCustomPrompt="1"/>
          </p:nvPr>
        </p:nvSpPr>
        <p:spPr>
          <a:xfrm>
            <a:off x="1784433" y="1714795"/>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name</a:t>
            </a:r>
          </a:p>
        </p:txBody>
      </p:sp>
      <p:sp>
        <p:nvSpPr>
          <p:cNvPr id="46" name="Text Placeholder 3">
            <a:extLst>
              <a:ext uri="{FF2B5EF4-FFF2-40B4-BE49-F238E27FC236}">
                <a16:creationId xmlns:a16="http://schemas.microsoft.com/office/drawing/2014/main" id="{13D71DEA-782C-4B51-B83B-7805143F62CE}"/>
              </a:ext>
            </a:extLst>
          </p:cNvPr>
          <p:cNvSpPr>
            <a:spLocks noGrp="1"/>
          </p:cNvSpPr>
          <p:nvPr>
            <p:ph type="body" sz="quarter" idx="19" hasCustomPrompt="1"/>
          </p:nvPr>
        </p:nvSpPr>
        <p:spPr>
          <a:xfrm>
            <a:off x="5598780" y="1714795"/>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47" name="Text Placeholder 3">
            <a:extLst>
              <a:ext uri="{FF2B5EF4-FFF2-40B4-BE49-F238E27FC236}">
                <a16:creationId xmlns:a16="http://schemas.microsoft.com/office/drawing/2014/main" id="{6A25E562-EDD3-476E-BDC3-50275950EDD8}"/>
              </a:ext>
            </a:extLst>
          </p:cNvPr>
          <p:cNvSpPr>
            <a:spLocks noGrp="1"/>
          </p:cNvSpPr>
          <p:nvPr>
            <p:ph type="body" sz="quarter" idx="21" hasCustomPrompt="1"/>
          </p:nvPr>
        </p:nvSpPr>
        <p:spPr>
          <a:xfrm>
            <a:off x="9413127" y="1714795"/>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48" name="Picture Placeholder 5">
            <a:extLst>
              <a:ext uri="{FF2B5EF4-FFF2-40B4-BE49-F238E27FC236}">
                <a16:creationId xmlns:a16="http://schemas.microsoft.com/office/drawing/2014/main" id="{CF9CAA02-4A2B-4D82-9A96-79DD29166FF2}"/>
              </a:ext>
            </a:extLst>
          </p:cNvPr>
          <p:cNvSpPr>
            <a:spLocks noGrp="1" noChangeAspect="1"/>
          </p:cNvSpPr>
          <p:nvPr>
            <p:ph type="pic" sz="quarter" idx="24" hasCustomPrompt="1"/>
          </p:nvPr>
        </p:nvSpPr>
        <p:spPr>
          <a:xfrm>
            <a:off x="533402" y="1451355"/>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49" name="Text Placeholder 3">
            <a:extLst>
              <a:ext uri="{FF2B5EF4-FFF2-40B4-BE49-F238E27FC236}">
                <a16:creationId xmlns:a16="http://schemas.microsoft.com/office/drawing/2014/main" id="{1DA7073C-9243-4EAF-A752-54F8AF3BEB48}"/>
              </a:ext>
            </a:extLst>
          </p:cNvPr>
          <p:cNvSpPr>
            <a:spLocks noGrp="1"/>
          </p:cNvSpPr>
          <p:nvPr>
            <p:ph type="body" sz="quarter" idx="28" hasCustomPrompt="1"/>
          </p:nvPr>
        </p:nvSpPr>
        <p:spPr>
          <a:xfrm>
            <a:off x="1784433" y="2021654"/>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50" name="Text Placeholder 3">
            <a:extLst>
              <a:ext uri="{FF2B5EF4-FFF2-40B4-BE49-F238E27FC236}">
                <a16:creationId xmlns:a16="http://schemas.microsoft.com/office/drawing/2014/main" id="{6A9B621E-AAA2-416C-88BB-48DE731E0CB2}"/>
              </a:ext>
            </a:extLst>
          </p:cNvPr>
          <p:cNvSpPr>
            <a:spLocks noGrp="1"/>
          </p:cNvSpPr>
          <p:nvPr>
            <p:ph type="body" sz="quarter" idx="29" hasCustomPrompt="1"/>
          </p:nvPr>
        </p:nvSpPr>
        <p:spPr>
          <a:xfrm>
            <a:off x="5598780" y="2021654"/>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51" name="Text Placeholder 3">
            <a:extLst>
              <a:ext uri="{FF2B5EF4-FFF2-40B4-BE49-F238E27FC236}">
                <a16:creationId xmlns:a16="http://schemas.microsoft.com/office/drawing/2014/main" id="{495FE33B-CFFD-4F80-8876-9AA07EACA63B}"/>
              </a:ext>
            </a:extLst>
          </p:cNvPr>
          <p:cNvSpPr>
            <a:spLocks noGrp="1"/>
          </p:cNvSpPr>
          <p:nvPr>
            <p:ph type="body" sz="quarter" idx="30" hasCustomPrompt="1"/>
          </p:nvPr>
        </p:nvSpPr>
        <p:spPr>
          <a:xfrm>
            <a:off x="9413127" y="2021654"/>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52" name="Text Placeholder 3">
            <a:extLst>
              <a:ext uri="{FF2B5EF4-FFF2-40B4-BE49-F238E27FC236}">
                <a16:creationId xmlns:a16="http://schemas.microsoft.com/office/drawing/2014/main" id="{38521BC8-D16B-4F18-BF77-D9CBBC3F87F2}"/>
              </a:ext>
            </a:extLst>
          </p:cNvPr>
          <p:cNvSpPr>
            <a:spLocks noGrp="1"/>
          </p:cNvSpPr>
          <p:nvPr>
            <p:ph type="body" sz="quarter" idx="32" hasCustomPrompt="1"/>
          </p:nvPr>
        </p:nvSpPr>
        <p:spPr>
          <a:xfrm>
            <a:off x="533402" y="2623501"/>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53" name="Text Placeholder 3">
            <a:extLst>
              <a:ext uri="{FF2B5EF4-FFF2-40B4-BE49-F238E27FC236}">
                <a16:creationId xmlns:a16="http://schemas.microsoft.com/office/drawing/2014/main" id="{EF873F9B-4A40-4988-84C0-05D3CCA397C1}"/>
              </a:ext>
            </a:extLst>
          </p:cNvPr>
          <p:cNvSpPr>
            <a:spLocks noGrp="1"/>
          </p:cNvSpPr>
          <p:nvPr>
            <p:ph type="body" sz="quarter" idx="33" hasCustomPrompt="1"/>
          </p:nvPr>
        </p:nvSpPr>
        <p:spPr>
          <a:xfrm>
            <a:off x="4347749" y="2626133"/>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54" name="Text Placeholder 3">
            <a:extLst>
              <a:ext uri="{FF2B5EF4-FFF2-40B4-BE49-F238E27FC236}">
                <a16:creationId xmlns:a16="http://schemas.microsoft.com/office/drawing/2014/main" id="{818F6745-02D3-4EC0-8C70-CD22F836C53B}"/>
              </a:ext>
            </a:extLst>
          </p:cNvPr>
          <p:cNvSpPr>
            <a:spLocks noGrp="1"/>
          </p:cNvSpPr>
          <p:nvPr>
            <p:ph type="body" sz="quarter" idx="34" hasCustomPrompt="1"/>
          </p:nvPr>
        </p:nvSpPr>
        <p:spPr>
          <a:xfrm>
            <a:off x="8162096" y="2626134"/>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55" name="Picture Placeholder 5">
            <a:extLst>
              <a:ext uri="{FF2B5EF4-FFF2-40B4-BE49-F238E27FC236}">
                <a16:creationId xmlns:a16="http://schemas.microsoft.com/office/drawing/2014/main" id="{E5D5BC71-53DC-424E-833C-0EE0E5AD9393}"/>
              </a:ext>
            </a:extLst>
          </p:cNvPr>
          <p:cNvSpPr>
            <a:spLocks noGrp="1" noChangeAspect="1"/>
          </p:cNvSpPr>
          <p:nvPr>
            <p:ph type="pic" sz="quarter" idx="36" hasCustomPrompt="1"/>
          </p:nvPr>
        </p:nvSpPr>
        <p:spPr>
          <a:xfrm>
            <a:off x="4347749" y="1451355"/>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56" name="Picture Placeholder 5">
            <a:extLst>
              <a:ext uri="{FF2B5EF4-FFF2-40B4-BE49-F238E27FC236}">
                <a16:creationId xmlns:a16="http://schemas.microsoft.com/office/drawing/2014/main" id="{F52DCEFC-D89A-4376-B8F7-236DAE292466}"/>
              </a:ext>
            </a:extLst>
          </p:cNvPr>
          <p:cNvSpPr>
            <a:spLocks noGrp="1" noChangeAspect="1"/>
          </p:cNvSpPr>
          <p:nvPr>
            <p:ph type="pic" sz="quarter" idx="37" hasCustomPrompt="1"/>
          </p:nvPr>
        </p:nvSpPr>
        <p:spPr>
          <a:xfrm>
            <a:off x="8162096" y="1451355"/>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57" name="Text Placeholder 3">
            <a:extLst>
              <a:ext uri="{FF2B5EF4-FFF2-40B4-BE49-F238E27FC236}">
                <a16:creationId xmlns:a16="http://schemas.microsoft.com/office/drawing/2014/main" id="{7575F354-5DD1-47E8-B955-B0BB77AF426A}"/>
              </a:ext>
            </a:extLst>
          </p:cNvPr>
          <p:cNvSpPr>
            <a:spLocks noGrp="1"/>
          </p:cNvSpPr>
          <p:nvPr>
            <p:ph type="body" sz="quarter" idx="38" hasCustomPrompt="1"/>
          </p:nvPr>
        </p:nvSpPr>
        <p:spPr>
          <a:xfrm>
            <a:off x="1784433" y="4038069"/>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name</a:t>
            </a:r>
          </a:p>
        </p:txBody>
      </p:sp>
      <p:sp>
        <p:nvSpPr>
          <p:cNvPr id="58" name="Text Placeholder 3">
            <a:extLst>
              <a:ext uri="{FF2B5EF4-FFF2-40B4-BE49-F238E27FC236}">
                <a16:creationId xmlns:a16="http://schemas.microsoft.com/office/drawing/2014/main" id="{816F7E79-0F83-4989-9669-971D7200E6E2}"/>
              </a:ext>
            </a:extLst>
          </p:cNvPr>
          <p:cNvSpPr>
            <a:spLocks noGrp="1"/>
          </p:cNvSpPr>
          <p:nvPr>
            <p:ph type="body" sz="quarter" idx="39" hasCustomPrompt="1"/>
          </p:nvPr>
        </p:nvSpPr>
        <p:spPr>
          <a:xfrm>
            <a:off x="5598780" y="4038069"/>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59" name="Text Placeholder 3">
            <a:extLst>
              <a:ext uri="{FF2B5EF4-FFF2-40B4-BE49-F238E27FC236}">
                <a16:creationId xmlns:a16="http://schemas.microsoft.com/office/drawing/2014/main" id="{7C6F5024-FAC4-460C-8380-481B1E7ABAC1}"/>
              </a:ext>
            </a:extLst>
          </p:cNvPr>
          <p:cNvSpPr>
            <a:spLocks noGrp="1"/>
          </p:cNvSpPr>
          <p:nvPr>
            <p:ph type="body" sz="quarter" idx="40" hasCustomPrompt="1"/>
          </p:nvPr>
        </p:nvSpPr>
        <p:spPr>
          <a:xfrm>
            <a:off x="9413127" y="4038069"/>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60" name="Picture Placeholder 5">
            <a:extLst>
              <a:ext uri="{FF2B5EF4-FFF2-40B4-BE49-F238E27FC236}">
                <a16:creationId xmlns:a16="http://schemas.microsoft.com/office/drawing/2014/main" id="{30AF49EF-61A5-46A1-8186-7359B84FD7AE}"/>
              </a:ext>
            </a:extLst>
          </p:cNvPr>
          <p:cNvSpPr>
            <a:spLocks noGrp="1" noChangeAspect="1"/>
          </p:cNvSpPr>
          <p:nvPr>
            <p:ph type="pic" sz="quarter" idx="41" hasCustomPrompt="1"/>
          </p:nvPr>
        </p:nvSpPr>
        <p:spPr>
          <a:xfrm>
            <a:off x="533402" y="3774629"/>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61" name="Text Placeholder 3">
            <a:extLst>
              <a:ext uri="{FF2B5EF4-FFF2-40B4-BE49-F238E27FC236}">
                <a16:creationId xmlns:a16="http://schemas.microsoft.com/office/drawing/2014/main" id="{787CAE33-6E13-4253-8DCF-594DF3A6847C}"/>
              </a:ext>
            </a:extLst>
          </p:cNvPr>
          <p:cNvSpPr>
            <a:spLocks noGrp="1"/>
          </p:cNvSpPr>
          <p:nvPr>
            <p:ph type="body" sz="quarter" idx="42" hasCustomPrompt="1"/>
          </p:nvPr>
        </p:nvSpPr>
        <p:spPr>
          <a:xfrm>
            <a:off x="1784433" y="4344928"/>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62" name="Text Placeholder 3">
            <a:extLst>
              <a:ext uri="{FF2B5EF4-FFF2-40B4-BE49-F238E27FC236}">
                <a16:creationId xmlns:a16="http://schemas.microsoft.com/office/drawing/2014/main" id="{A7344318-0311-44D2-8F0C-43E6E545AB08}"/>
              </a:ext>
            </a:extLst>
          </p:cNvPr>
          <p:cNvSpPr>
            <a:spLocks noGrp="1"/>
          </p:cNvSpPr>
          <p:nvPr>
            <p:ph type="body" sz="quarter" idx="43" hasCustomPrompt="1"/>
          </p:nvPr>
        </p:nvSpPr>
        <p:spPr>
          <a:xfrm>
            <a:off x="5598780" y="4344928"/>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63" name="Text Placeholder 3">
            <a:extLst>
              <a:ext uri="{FF2B5EF4-FFF2-40B4-BE49-F238E27FC236}">
                <a16:creationId xmlns:a16="http://schemas.microsoft.com/office/drawing/2014/main" id="{E36E893F-8E2C-43DB-B2F2-CCDE794B71E6}"/>
              </a:ext>
            </a:extLst>
          </p:cNvPr>
          <p:cNvSpPr>
            <a:spLocks noGrp="1"/>
          </p:cNvSpPr>
          <p:nvPr>
            <p:ph type="body" sz="quarter" idx="44" hasCustomPrompt="1"/>
          </p:nvPr>
        </p:nvSpPr>
        <p:spPr>
          <a:xfrm>
            <a:off x="9413127" y="4344928"/>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64" name="Text Placeholder 3">
            <a:extLst>
              <a:ext uri="{FF2B5EF4-FFF2-40B4-BE49-F238E27FC236}">
                <a16:creationId xmlns:a16="http://schemas.microsoft.com/office/drawing/2014/main" id="{A917B074-9861-4AEC-91FD-2DCA2CAD515E}"/>
              </a:ext>
            </a:extLst>
          </p:cNvPr>
          <p:cNvSpPr>
            <a:spLocks noGrp="1"/>
          </p:cNvSpPr>
          <p:nvPr>
            <p:ph type="body" sz="quarter" idx="45" hasCustomPrompt="1"/>
          </p:nvPr>
        </p:nvSpPr>
        <p:spPr>
          <a:xfrm>
            <a:off x="533402" y="4946775"/>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65" name="Text Placeholder 3">
            <a:extLst>
              <a:ext uri="{FF2B5EF4-FFF2-40B4-BE49-F238E27FC236}">
                <a16:creationId xmlns:a16="http://schemas.microsoft.com/office/drawing/2014/main" id="{1E558756-8268-4821-883E-6EA794C64743}"/>
              </a:ext>
            </a:extLst>
          </p:cNvPr>
          <p:cNvSpPr>
            <a:spLocks noGrp="1"/>
          </p:cNvSpPr>
          <p:nvPr>
            <p:ph type="body" sz="quarter" idx="46" hasCustomPrompt="1"/>
          </p:nvPr>
        </p:nvSpPr>
        <p:spPr>
          <a:xfrm>
            <a:off x="4347749" y="4949407"/>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66" name="Text Placeholder 3">
            <a:extLst>
              <a:ext uri="{FF2B5EF4-FFF2-40B4-BE49-F238E27FC236}">
                <a16:creationId xmlns:a16="http://schemas.microsoft.com/office/drawing/2014/main" id="{5D66CC6F-CF99-4731-B123-65BFD343C50D}"/>
              </a:ext>
            </a:extLst>
          </p:cNvPr>
          <p:cNvSpPr>
            <a:spLocks noGrp="1"/>
          </p:cNvSpPr>
          <p:nvPr>
            <p:ph type="body" sz="quarter" idx="47" hasCustomPrompt="1"/>
          </p:nvPr>
        </p:nvSpPr>
        <p:spPr>
          <a:xfrm>
            <a:off x="8162096" y="4949408"/>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67" name="Picture Placeholder 5">
            <a:extLst>
              <a:ext uri="{FF2B5EF4-FFF2-40B4-BE49-F238E27FC236}">
                <a16:creationId xmlns:a16="http://schemas.microsoft.com/office/drawing/2014/main" id="{3E25EB3D-722D-4C92-ACFF-0630802D0CA9}"/>
              </a:ext>
            </a:extLst>
          </p:cNvPr>
          <p:cNvSpPr>
            <a:spLocks noGrp="1" noChangeAspect="1"/>
          </p:cNvSpPr>
          <p:nvPr>
            <p:ph type="pic" sz="quarter" idx="48" hasCustomPrompt="1"/>
          </p:nvPr>
        </p:nvSpPr>
        <p:spPr>
          <a:xfrm>
            <a:off x="4347749" y="3774629"/>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68" name="Picture Placeholder 5">
            <a:extLst>
              <a:ext uri="{FF2B5EF4-FFF2-40B4-BE49-F238E27FC236}">
                <a16:creationId xmlns:a16="http://schemas.microsoft.com/office/drawing/2014/main" id="{371F1BCC-1BFE-4295-A863-DF04D7BF6FBF}"/>
              </a:ext>
            </a:extLst>
          </p:cNvPr>
          <p:cNvSpPr>
            <a:spLocks noGrp="1" noChangeAspect="1"/>
          </p:cNvSpPr>
          <p:nvPr>
            <p:ph type="pic" sz="quarter" idx="49" hasCustomPrompt="1"/>
          </p:nvPr>
        </p:nvSpPr>
        <p:spPr>
          <a:xfrm>
            <a:off x="8162096" y="3774629"/>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pic>
        <p:nvPicPr>
          <p:cNvPr id="37" name="Google Shape;324;p36">
            <a:extLst>
              <a:ext uri="{FF2B5EF4-FFF2-40B4-BE49-F238E27FC236}">
                <a16:creationId xmlns:a16="http://schemas.microsoft.com/office/drawing/2014/main" id="{C03BF999-BE2C-4438-8CFD-5B21393B4ACC}"/>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38" name="Text Placeholder 4">
            <a:extLst>
              <a:ext uri="{FF2B5EF4-FFF2-40B4-BE49-F238E27FC236}">
                <a16:creationId xmlns:a16="http://schemas.microsoft.com/office/drawing/2014/main" id="{2FE0789D-86D9-4B18-97CA-A5CC91F73C0F}"/>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0896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GMT 1">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rgbClr val="315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7"/>
            <a:ext cx="4481946" cy="276999"/>
          </a:xfrm>
          <a:prstGeom prst="rect">
            <a:avLst/>
          </a:prstGeom>
          <a:noFill/>
        </p:spPr>
        <p:txBody>
          <a:bodyPr wrap="square" lIns="0" tIns="0" rIns="0" bIns="0" rtlCol="0">
            <a:spAutoFit/>
          </a:bodyPr>
          <a:lstStyle/>
          <a:p>
            <a:pPr algn="l"/>
            <a:r>
              <a:rPr lang="en-IE" sz="1800" b="1" dirty="0">
                <a:solidFill>
                  <a:schemeClr val="bg1"/>
                </a:solidFill>
                <a:latin typeface="+mj-lt"/>
              </a:rPr>
              <a:t>McKINLEY RESEARCH GROUP, LLC</a:t>
            </a:r>
            <a:endParaRPr lang="en-US" sz="180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0" y="3273099"/>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0" y="3634816"/>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801 W. 10</a:t>
            </a:r>
            <a:r>
              <a:rPr lang="en-IE" sz="1400" baseline="30000" dirty="0">
                <a:solidFill>
                  <a:schemeClr val="bg1"/>
                </a:solidFill>
                <a:latin typeface="+mn-lt"/>
                <a:ea typeface="Microsoft Sans Serif" panose="020B0604020202020204" pitchFamily="34" charset="0"/>
                <a:cs typeface="Arial" panose="020B0604020202020204" pitchFamily="34" charset="0"/>
              </a:rPr>
              <a:t>th</a:t>
            </a:r>
            <a:r>
              <a:rPr lang="en-IE" sz="1400" dirty="0">
                <a:solidFill>
                  <a:schemeClr val="bg1"/>
                </a:solidFill>
                <a:latin typeface="+mn-lt"/>
                <a:ea typeface="Microsoft Sans Serif" panose="020B0604020202020204" pitchFamily="34" charset="0"/>
                <a:cs typeface="Arial" panose="020B0604020202020204" pitchFamily="34" charset="0"/>
              </a:rPr>
              <a:t> Street, Suite 100B•  Juneau, AK 99801  •  (907) 586-6126</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0" y="3996533"/>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82D1A26-47EB-F144-81DB-FD8554AFF13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6235908" cy="6577445"/>
          </a:xfrm>
          <a:prstGeom prst="rect">
            <a:avLst/>
          </a:prstGeom>
        </p:spPr>
      </p:pic>
      <p:sp>
        <p:nvSpPr>
          <p:cNvPr id="20" name="Google Shape;539;p57">
            <a:extLst>
              <a:ext uri="{FF2B5EF4-FFF2-40B4-BE49-F238E27FC236}">
                <a16:creationId xmlns:a16="http://schemas.microsoft.com/office/drawing/2014/main" id="{37FD79CA-B76A-AB48-838F-E18DCAAD40A2}"/>
              </a:ext>
            </a:extLst>
          </p:cNvPr>
          <p:cNvSpPr/>
          <p:nvPr userDrawn="1"/>
        </p:nvSpPr>
        <p:spPr>
          <a:xfrm>
            <a:off x="6428400" y="3371707"/>
            <a:ext cx="5306399" cy="1760550"/>
          </a:xfrm>
          <a:prstGeom prst="rect">
            <a:avLst/>
          </a:prstGeom>
          <a:noFill/>
          <a:ln>
            <a:noFill/>
          </a:ln>
        </p:spPr>
        <p:txBody>
          <a:bodyPr spcFirstLastPara="1" wrap="square" lIns="100568" tIns="100568" rIns="100568" bIns="50270" anchor="t" anchorCtr="0">
            <a:noAutofit/>
          </a:bodyPr>
          <a:lstStyle/>
          <a:p>
            <a:pPr algn="r">
              <a:lnSpc>
                <a:spcPts val="2100"/>
              </a:lnSpc>
              <a:spcBef>
                <a:spcPts val="0"/>
              </a:spcBef>
              <a:buClr>
                <a:schemeClr val="dk1"/>
              </a:buClr>
              <a:buSzPts val="1100"/>
            </a:pPr>
            <a:r>
              <a:rPr lang="en" sz="1600" dirty="0">
                <a:solidFill>
                  <a:schemeClr val="tx1">
                    <a:lumMod val="75000"/>
                    <a:lumOff val="25000"/>
                  </a:schemeClr>
                </a:solidFill>
                <a:latin typeface="+mn-lt"/>
              </a:rPr>
              <a:t>McKinley is a group of Alaska-rooted and globally-connected investment and research experts who help our clients achieve their individual and unique goals. </a:t>
            </a:r>
          </a:p>
          <a:p>
            <a:pPr algn="r">
              <a:lnSpc>
                <a:spcPts val="2100"/>
              </a:lnSpc>
              <a:spcBef>
                <a:spcPts val="0"/>
              </a:spcBef>
              <a:buClr>
                <a:schemeClr val="dk1"/>
              </a:buClr>
              <a:buSzPts val="1100"/>
            </a:pPr>
            <a:endParaRPr sz="1600" dirty="0">
              <a:solidFill>
                <a:schemeClr val="tx1">
                  <a:lumMod val="75000"/>
                  <a:lumOff val="25000"/>
                </a:schemeClr>
              </a:solidFill>
              <a:latin typeface="+mn-lt"/>
            </a:endParaRPr>
          </a:p>
          <a:p>
            <a:pPr algn="r">
              <a:lnSpc>
                <a:spcPts val="2100"/>
              </a:lnSpc>
              <a:spcBef>
                <a:spcPts val="0"/>
              </a:spcBef>
              <a:buClr>
                <a:schemeClr val="dk1"/>
              </a:buClr>
              <a:buSzPts val="1100"/>
            </a:pPr>
            <a:r>
              <a:rPr lang="en" sz="1600" b="1" dirty="0" err="1">
                <a:solidFill>
                  <a:srgbClr val="315A7F"/>
                </a:solidFill>
                <a:latin typeface="+mn-lt"/>
              </a:rPr>
              <a:t>mckinleymgmt.com</a:t>
            </a:r>
            <a:endParaRPr sz="1600" b="1" dirty="0">
              <a:solidFill>
                <a:srgbClr val="315A7F"/>
              </a:solidFill>
              <a:latin typeface="+mn-lt"/>
            </a:endParaRPr>
          </a:p>
          <a:p>
            <a:pPr algn="r">
              <a:lnSpc>
                <a:spcPts val="2100"/>
              </a:lnSpc>
              <a:spcBef>
                <a:spcPts val="0"/>
              </a:spcBef>
              <a:buClr>
                <a:schemeClr val="dk1"/>
              </a:buClr>
              <a:buSzPts val="1100"/>
            </a:pPr>
            <a:endParaRPr sz="1600" dirty="0">
              <a:solidFill>
                <a:schemeClr val="tx1">
                  <a:lumMod val="75000"/>
                  <a:lumOff val="25000"/>
                </a:schemeClr>
              </a:solidFill>
              <a:latin typeface="+mn-lt"/>
            </a:endParaRPr>
          </a:p>
        </p:txBody>
      </p:sp>
      <p:sp>
        <p:nvSpPr>
          <p:cNvPr id="22" name="Google Shape;543;p57">
            <a:extLst>
              <a:ext uri="{FF2B5EF4-FFF2-40B4-BE49-F238E27FC236}">
                <a16:creationId xmlns:a16="http://schemas.microsoft.com/office/drawing/2014/main" id="{F1F551A1-C886-B14E-9960-B16C060939D4}"/>
              </a:ext>
            </a:extLst>
          </p:cNvPr>
          <p:cNvSpPr txBox="1"/>
          <p:nvPr userDrawn="1"/>
        </p:nvSpPr>
        <p:spPr>
          <a:xfrm>
            <a:off x="5757392" y="4974055"/>
            <a:ext cx="5977407" cy="1190550"/>
          </a:xfrm>
          <a:prstGeom prst="rect">
            <a:avLst/>
          </a:prstGeom>
          <a:noFill/>
          <a:ln>
            <a:noFill/>
          </a:ln>
        </p:spPr>
        <p:txBody>
          <a:bodyPr spcFirstLastPara="1" wrap="square" lIns="100568" tIns="100568" rIns="100568" bIns="100568" anchor="t" anchorCtr="0">
            <a:spAutoFit/>
          </a:bodyPr>
          <a:lstStyle/>
          <a:p>
            <a:pPr marL="0" marR="0" lvl="0" indent="0" algn="r" defTabSz="457200" rtl="0" eaLnBrk="1" fontAlgn="auto" latinLnBrk="0" hangingPunct="1">
              <a:lnSpc>
                <a:spcPts val="2100"/>
              </a:lnSpc>
              <a:spcBef>
                <a:spcPts val="1423"/>
              </a:spcBef>
              <a:spcAft>
                <a:spcPts val="0"/>
              </a:spcAft>
              <a:buClrTx/>
              <a:buSzTx/>
              <a:buFontTx/>
              <a:buNone/>
              <a:tabLst/>
              <a:defRPr/>
            </a:pPr>
            <a:r>
              <a:rPr lang="en" sz="1600" dirty="0">
                <a:solidFill>
                  <a:srgbClr val="0F283C"/>
                </a:solidFill>
                <a:latin typeface="+mn-lt"/>
              </a:rPr>
              <a:t>McKinley Research Group, LLC</a:t>
            </a:r>
          </a:p>
          <a:p>
            <a:pPr marL="0" marR="0" lvl="0" indent="0" algn="r" defTabSz="457200" rtl="0" eaLnBrk="1" fontAlgn="auto" latinLnBrk="0" hangingPunct="1">
              <a:lnSpc>
                <a:spcPts val="2100"/>
              </a:lnSpc>
              <a:spcBef>
                <a:spcPts val="0"/>
              </a:spcBef>
              <a:spcAft>
                <a:spcPts val="0"/>
              </a:spcAft>
              <a:buClrTx/>
              <a:buSzTx/>
              <a:buFontTx/>
              <a:buNone/>
              <a:tabLst/>
              <a:defRPr/>
            </a:pPr>
            <a:r>
              <a:rPr lang="en-US" sz="1600" dirty="0">
                <a:solidFill>
                  <a:srgbClr val="0F283C"/>
                </a:solidFill>
                <a:latin typeface="+mn-lt"/>
              </a:rPr>
              <a:t>McKinley Capital Management, LLC</a:t>
            </a:r>
            <a:endParaRPr lang="en-US" sz="1600" dirty="0">
              <a:solidFill>
                <a:schemeClr val="tx1"/>
              </a:solidFill>
              <a:latin typeface="+mn-lt"/>
            </a:endParaRPr>
          </a:p>
          <a:p>
            <a:pPr marL="0" marR="0" lvl="0" indent="0" algn="r" defTabSz="457200" rtl="0" eaLnBrk="1" fontAlgn="auto" latinLnBrk="0" hangingPunct="1">
              <a:lnSpc>
                <a:spcPts val="2100"/>
              </a:lnSpc>
              <a:spcBef>
                <a:spcPts val="0"/>
              </a:spcBef>
              <a:spcAft>
                <a:spcPts val="0"/>
              </a:spcAft>
              <a:buClrTx/>
              <a:buSzTx/>
              <a:buFontTx/>
              <a:buNone/>
              <a:tabLst/>
              <a:defRPr/>
            </a:pPr>
            <a:r>
              <a:rPr lang="en-US" sz="1600" dirty="0">
                <a:solidFill>
                  <a:srgbClr val="0F283C"/>
                </a:solidFill>
                <a:latin typeface="+mn-lt"/>
              </a:rPr>
              <a:t>McKinley Alaska Private Investment, LLC</a:t>
            </a:r>
            <a:endParaRPr lang="en-US" sz="1600" dirty="0">
              <a:solidFill>
                <a:schemeClr val="dk1"/>
              </a:solidFill>
              <a:latin typeface="+mn-lt"/>
            </a:endParaRPr>
          </a:p>
        </p:txBody>
      </p:sp>
      <p:sp>
        <p:nvSpPr>
          <p:cNvPr id="25" name="Rectangle 24">
            <a:extLst>
              <a:ext uri="{FF2B5EF4-FFF2-40B4-BE49-F238E27FC236}">
                <a16:creationId xmlns:a16="http://schemas.microsoft.com/office/drawing/2014/main" id="{3B695B55-D4B1-DC4F-AC60-0DFDC019D3E8}"/>
              </a:ext>
            </a:extLst>
          </p:cNvPr>
          <p:cNvSpPr/>
          <p:nvPr userDrawn="1"/>
        </p:nvSpPr>
        <p:spPr>
          <a:xfrm>
            <a:off x="9648825" y="0"/>
            <a:ext cx="2085974"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3026FE08-75E5-D146-9F5F-9CDDF5C87361}"/>
              </a:ext>
            </a:extLst>
          </p:cNvPr>
          <p:cNvPicPr>
            <a:picLocks noChangeAspect="1"/>
          </p:cNvPicPr>
          <p:nvPr userDrawn="1"/>
        </p:nvPicPr>
        <p:blipFill>
          <a:blip r:embed="rId3"/>
          <a:stretch>
            <a:fillRect/>
          </a:stretch>
        </p:blipFill>
        <p:spPr>
          <a:xfrm>
            <a:off x="9956256" y="1462670"/>
            <a:ext cx="1436211" cy="998342"/>
          </a:xfrm>
          <a:prstGeom prst="rect">
            <a:avLst/>
          </a:prstGeom>
        </p:spPr>
      </p:pic>
    </p:spTree>
    <p:extLst>
      <p:ext uri="{BB962C8B-B14F-4D97-AF65-F5344CB8AC3E}">
        <p14:creationId xmlns:p14="http://schemas.microsoft.com/office/powerpoint/2010/main" val="227263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GM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42071-B12D-4E3B-A590-904529EB816F}"/>
              </a:ext>
            </a:extLst>
          </p:cNvPr>
          <p:cNvSpPr>
            <a:spLocks noGrp="1"/>
          </p:cNvSpPr>
          <p:nvPr>
            <p:ph type="sldNum" sz="quarter" idx="10"/>
          </p:nvPr>
        </p:nvSpPr>
        <p:spPr/>
        <p:txBody>
          <a:bodyPr/>
          <a:lstStyle/>
          <a:p>
            <a:fld id="{7CDC98F4-784D-4163-848E-FE39232FF72B}" type="slidenum">
              <a:rPr lang="en-IE" smtClean="0"/>
              <a:pPr/>
              <a:t>‹#›</a:t>
            </a:fld>
            <a:endParaRPr lang="en-IE" dirty="0"/>
          </a:p>
        </p:txBody>
      </p:sp>
      <p:sp>
        <p:nvSpPr>
          <p:cNvPr id="4" name="Rectangle 3">
            <a:extLst>
              <a:ext uri="{FF2B5EF4-FFF2-40B4-BE49-F238E27FC236}">
                <a16:creationId xmlns:a16="http://schemas.microsoft.com/office/drawing/2014/main" id="{5820A4EB-A253-4D67-A666-8081166FFF00}"/>
              </a:ext>
            </a:extLst>
          </p:cNvPr>
          <p:cNvSpPr/>
          <p:nvPr userDrawn="1"/>
        </p:nvSpPr>
        <p:spPr>
          <a:xfrm>
            <a:off x="1" y="-495"/>
            <a:ext cx="105335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5" name="Rectangle 4">
            <a:extLst>
              <a:ext uri="{FF2B5EF4-FFF2-40B4-BE49-F238E27FC236}">
                <a16:creationId xmlns:a16="http://schemas.microsoft.com/office/drawing/2014/main" id="{D5A6A887-D774-4875-A583-09C06A7CAD80}"/>
              </a:ext>
            </a:extLst>
          </p:cNvPr>
          <p:cNvSpPr/>
          <p:nvPr userDrawn="1"/>
        </p:nvSpPr>
        <p:spPr>
          <a:xfrm>
            <a:off x="416688" y="1233419"/>
            <a:ext cx="8592401" cy="5386090"/>
          </a:xfrm>
          <a:prstGeom prst="rect">
            <a:avLst/>
          </a:prstGeom>
        </p:spPr>
        <p:txBody>
          <a:bodyPr wrap="square">
            <a:spAutoFit/>
          </a:bodyPr>
          <a:lstStyle/>
          <a:p>
            <a:r>
              <a:rPr lang="en-US" sz="1400" b="1" dirty="0">
                <a:solidFill>
                  <a:schemeClr val="bg1"/>
                </a:solidFill>
              </a:rPr>
              <a:t>McKinley Management, LLC </a:t>
            </a:r>
            <a:r>
              <a:rPr lang="en-US" sz="1400" dirty="0">
                <a:solidFill>
                  <a:schemeClr val="bg1"/>
                </a:solidFill>
              </a:rPr>
              <a:t>is a privately-held, Alaska-based firm providing world-class </a:t>
            </a:r>
            <a:r>
              <a:rPr lang="en-US" b="1" dirty="0">
                <a:solidFill>
                  <a:schemeClr val="bg2"/>
                </a:solidFill>
              </a:rPr>
              <a:t>investment, research, consulting and advisory services</a:t>
            </a:r>
            <a:r>
              <a:rPr lang="en-US" sz="1400" dirty="0">
                <a:solidFill>
                  <a:schemeClr val="bg2"/>
                </a:solidFill>
              </a:rPr>
              <a:t> </a:t>
            </a:r>
            <a:r>
              <a:rPr lang="en-US" sz="1400" dirty="0">
                <a:solidFill>
                  <a:schemeClr val="bg1"/>
                </a:solidFill>
              </a:rPr>
              <a:t>to clients around the globe. </a:t>
            </a:r>
          </a:p>
          <a:p>
            <a:endParaRPr lang="en-US" sz="1400" dirty="0">
              <a:solidFill>
                <a:schemeClr val="bg1"/>
              </a:solidFill>
              <a:ea typeface="+mj-ea"/>
              <a:cs typeface="+mj-cs"/>
            </a:endParaRPr>
          </a:p>
          <a:p>
            <a:r>
              <a:rPr lang="en-US" sz="1400" dirty="0">
                <a:solidFill>
                  <a:schemeClr val="bg1"/>
                </a:solidFill>
                <a:ea typeface="+mj-ea"/>
                <a:cs typeface="+mj-cs"/>
              </a:rPr>
              <a:t>Our three businesses: McKinley Capital Management, LLC; McKinley Alaska Private Investment, LLC; and McKinley Research Group, LLC work together to provide clients multiple services and integrated solutions umbrellaed under one company from our headquarters in </a:t>
            </a:r>
            <a:r>
              <a:rPr lang="en-US" b="1" dirty="0">
                <a:solidFill>
                  <a:schemeClr val="bg2"/>
                </a:solidFill>
                <a:ea typeface="+mj-ea"/>
                <a:cs typeface="+mj-cs"/>
              </a:rPr>
              <a:t>Anchorage, Alaska </a:t>
            </a:r>
            <a:r>
              <a:rPr lang="en-US" sz="1400" dirty="0">
                <a:solidFill>
                  <a:schemeClr val="bg1"/>
                </a:solidFill>
                <a:ea typeface="+mj-ea"/>
                <a:cs typeface="+mj-cs"/>
              </a:rPr>
              <a:t>and offices in Juneau, Alaska and Chicago, Illinois.</a:t>
            </a:r>
          </a:p>
          <a:p>
            <a:endParaRPr lang="en-US" sz="1400" dirty="0">
              <a:solidFill>
                <a:schemeClr val="bg1"/>
              </a:solidFill>
              <a:ea typeface="+mj-ea"/>
              <a:cs typeface="+mj-cs"/>
            </a:endParaRPr>
          </a:p>
          <a:p>
            <a:r>
              <a:rPr lang="en-US" sz="1400" dirty="0">
                <a:solidFill>
                  <a:schemeClr val="bg1"/>
                </a:solidFill>
              </a:rPr>
              <a:t>McKinley Capital Management, LLC was founded in 1990 by Bob Gillam, a second-generation Alaskan. Bob believed that computationally-driven investing could be done from anywhere in the world, including his spectacular home state.  </a:t>
            </a:r>
          </a:p>
          <a:p>
            <a:endParaRPr lang="en-US" sz="1400" dirty="0">
              <a:solidFill>
                <a:schemeClr val="bg1"/>
              </a:solidFill>
            </a:endParaRPr>
          </a:p>
          <a:p>
            <a:r>
              <a:rPr lang="en-US" sz="1400" dirty="0">
                <a:solidFill>
                  <a:schemeClr val="bg1"/>
                </a:solidFill>
              </a:rPr>
              <a:t>McKinley Research Group, LLC (formerly McDowell Group) was founded in 1972 by the late Eric McDowell, a lifelong Alaskan with roots in Haines and Juneau. Eric translated his passion for people and community into building a firm known for high-quality, personalized services. </a:t>
            </a:r>
          </a:p>
          <a:p>
            <a:endParaRPr lang="en-US" sz="1400" dirty="0">
              <a:solidFill>
                <a:schemeClr val="bg1"/>
              </a:solidFill>
            </a:endParaRPr>
          </a:p>
          <a:p>
            <a:r>
              <a:rPr lang="en-US" sz="1400" dirty="0">
                <a:solidFill>
                  <a:schemeClr val="bg1"/>
                </a:solidFill>
              </a:rPr>
              <a:t>McKinley Alaska Private Investment, LLC began in 2019 as an initiative of McKinley Capital.  In 2021, the company was created to formalize McKinley’s private investment business and acknowledge its specific products and services. </a:t>
            </a:r>
            <a:endParaRPr lang="en-US" sz="1400" dirty="0">
              <a:solidFill>
                <a:schemeClr val="bg1"/>
              </a:solidFill>
              <a:ea typeface="+mj-ea"/>
              <a:cs typeface="+mj-cs"/>
            </a:endParaRPr>
          </a:p>
          <a:p>
            <a:endParaRPr lang="en-US" sz="1400" dirty="0">
              <a:solidFill>
                <a:schemeClr val="bg1"/>
              </a:solidFill>
              <a:ea typeface="+mj-ea"/>
              <a:cs typeface="+mj-cs"/>
            </a:endParaRPr>
          </a:p>
          <a:p>
            <a:r>
              <a:rPr lang="en-US" sz="1400" dirty="0">
                <a:solidFill>
                  <a:schemeClr val="bg1"/>
                </a:solidFill>
              </a:rPr>
              <a:t>McKinley Management is an experienced team of Alaska-rooted and globally-connected investment and research experts who work together to help clients achieve their individual and unique goals. </a:t>
            </a:r>
          </a:p>
          <a:p>
            <a:endParaRPr lang="en-US" sz="1400" dirty="0">
              <a:solidFill>
                <a:schemeClr val="bg1"/>
              </a:solidFill>
            </a:endParaRPr>
          </a:p>
          <a:p>
            <a:r>
              <a:rPr lang="en-US" sz="1400" b="1" dirty="0">
                <a:solidFill>
                  <a:schemeClr val="bg1"/>
                </a:solidFill>
              </a:rPr>
              <a:t>mckinleymgmt.com</a:t>
            </a:r>
          </a:p>
        </p:txBody>
      </p:sp>
      <p:pic>
        <p:nvPicPr>
          <p:cNvPr id="6" name="Picture 5">
            <a:extLst>
              <a:ext uri="{FF2B5EF4-FFF2-40B4-BE49-F238E27FC236}">
                <a16:creationId xmlns:a16="http://schemas.microsoft.com/office/drawing/2014/main" id="{5BF8B93C-4C67-49C0-9BAE-CAAB8E14FA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6688" y="340175"/>
            <a:ext cx="2767559" cy="655248"/>
          </a:xfrm>
          <a:prstGeom prst="rect">
            <a:avLst/>
          </a:prstGeom>
        </p:spPr>
      </p:pic>
      <p:pic>
        <p:nvPicPr>
          <p:cNvPr id="7" name="Picture 6" descr="A close up of a person&#10;&#10;Description automatically generated">
            <a:extLst>
              <a:ext uri="{FF2B5EF4-FFF2-40B4-BE49-F238E27FC236}">
                <a16:creationId xmlns:a16="http://schemas.microsoft.com/office/drawing/2014/main" id="{8487C513-7BC3-4406-BDDD-16915AFBF6D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8" b="-6038"/>
          <a:stretch/>
        </p:blipFill>
        <p:spPr>
          <a:xfrm>
            <a:off x="9368298" y="-1"/>
            <a:ext cx="2839171" cy="3252487"/>
          </a:xfrm>
          <a:prstGeom prst="rect">
            <a:avLst/>
          </a:prstGeom>
        </p:spPr>
      </p:pic>
      <p:pic>
        <p:nvPicPr>
          <p:cNvPr id="8" name="Picture 7">
            <a:extLst>
              <a:ext uri="{FF2B5EF4-FFF2-40B4-BE49-F238E27FC236}">
                <a16:creationId xmlns:a16="http://schemas.microsoft.com/office/drawing/2014/main" id="{641D5D67-7A72-4489-9141-2EE974B936E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10871" r="-674"/>
          <a:stretch/>
        </p:blipFill>
        <p:spPr>
          <a:xfrm>
            <a:off x="9387069" y="4453622"/>
            <a:ext cx="2820400" cy="2414812"/>
          </a:xfrm>
          <a:prstGeom prst="rect">
            <a:avLst/>
          </a:prstGeom>
        </p:spPr>
      </p:pic>
      <p:pic>
        <p:nvPicPr>
          <p:cNvPr id="9" name="Picture 8">
            <a:extLst>
              <a:ext uri="{FF2B5EF4-FFF2-40B4-BE49-F238E27FC236}">
                <a16:creationId xmlns:a16="http://schemas.microsoft.com/office/drawing/2014/main" id="{D51046D2-2093-4F1D-BFA8-615A0DA7F74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87069" y="2523281"/>
            <a:ext cx="2804931" cy="2414812"/>
          </a:xfrm>
          <a:prstGeom prst="rect">
            <a:avLst/>
          </a:prstGeom>
        </p:spPr>
      </p:pic>
    </p:spTree>
    <p:extLst>
      <p:ext uri="{BB962C8B-B14F-4D97-AF65-F5344CB8AC3E}">
        <p14:creationId xmlns:p14="http://schemas.microsoft.com/office/powerpoint/2010/main" val="19595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1768965"/>
            <a:ext cx="8528755" cy="1409243"/>
          </a:xfrm>
          <a:noFill/>
          <a:ln w="38100">
            <a:noFill/>
          </a:ln>
        </p:spPr>
        <p:txBody>
          <a:bodyPr lIns="0" tIns="0" rIns="0" bIns="0" anchor="b">
            <a:normAutofit/>
          </a:bodyPr>
          <a:lstStyle>
            <a:lvl1pPr algn="l">
              <a:lnSpc>
                <a:spcPct val="100000"/>
              </a:lnSpc>
              <a:defRPr sz="3600" b="0">
                <a:solidFill>
                  <a:schemeClr val="bg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366527"/>
            <a:ext cx="8528755" cy="656314"/>
          </a:xfrm>
          <a:noFill/>
        </p:spPr>
        <p:txBody>
          <a:bodyPr lIns="0" tIns="0" rIns="0" bIns="0" anchor="t">
            <a:noAutofit/>
          </a:bodyPr>
          <a:lstStyle>
            <a:lvl1pPr marL="0" indent="0" algn="l">
              <a:lnSpc>
                <a:spcPct val="100000"/>
              </a:lnSpc>
              <a:buNone/>
              <a:defRPr sz="1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sp>
        <p:nvSpPr>
          <p:cNvPr id="11" name="TextBox 10">
            <a:extLst>
              <a:ext uri="{FF2B5EF4-FFF2-40B4-BE49-F238E27FC236}">
                <a16:creationId xmlns:a16="http://schemas.microsoft.com/office/drawing/2014/main" id="{CF9BA0B3-5058-4A97-B49A-7DCE03E4E85D}"/>
              </a:ext>
            </a:extLst>
          </p:cNvPr>
          <p:cNvSpPr txBox="1"/>
          <p:nvPr userDrawn="1"/>
        </p:nvSpPr>
        <p:spPr>
          <a:xfrm>
            <a:off x="8859520" y="3150148"/>
            <a:ext cx="2875279" cy="2123658"/>
          </a:xfrm>
          <a:prstGeom prst="rect">
            <a:avLst/>
          </a:prstGeom>
          <a:noFill/>
        </p:spPr>
        <p:txBody>
          <a:bodyPr wrap="square" rtlCol="0">
            <a:spAutoFit/>
          </a:bodyPr>
          <a:lstStyle/>
          <a:p>
            <a:pPr algn="r"/>
            <a:r>
              <a:rPr lang="en-US" sz="1200" i="1" dirty="0">
                <a:solidFill>
                  <a:schemeClr val="bg1"/>
                </a:solidFill>
              </a:rPr>
              <a:t>McKinley Research Group, LLC is </a:t>
            </a:r>
          </a:p>
          <a:p>
            <a:pPr algn="r"/>
            <a:r>
              <a:rPr lang="en-US" sz="1200" i="1" dirty="0">
                <a:solidFill>
                  <a:schemeClr val="bg1"/>
                </a:solidFill>
              </a:rPr>
              <a:t>a team of respected professionals</a:t>
            </a:r>
          </a:p>
          <a:p>
            <a:pPr algn="r"/>
            <a:r>
              <a:rPr lang="en-US" sz="1200" i="1" dirty="0">
                <a:solidFill>
                  <a:schemeClr val="bg1"/>
                </a:solidFill>
              </a:rPr>
              <a:t>with 50 years experience providing</a:t>
            </a:r>
          </a:p>
          <a:p>
            <a:pPr algn="r"/>
            <a:r>
              <a:rPr lang="en-US" sz="1200" i="1" dirty="0">
                <a:solidFill>
                  <a:schemeClr val="bg1"/>
                </a:solidFill>
              </a:rPr>
              <a:t>research, consulting, and advisory</a:t>
            </a:r>
          </a:p>
          <a:p>
            <a:pPr algn="r"/>
            <a:r>
              <a:rPr lang="en-US" sz="1200" i="1" dirty="0">
                <a:solidFill>
                  <a:schemeClr val="bg1"/>
                </a:solidFill>
              </a:rPr>
              <a:t>services to clients seeking answers</a:t>
            </a:r>
          </a:p>
          <a:p>
            <a:pPr algn="r"/>
            <a:r>
              <a:rPr lang="en-US" sz="1200" i="1" dirty="0">
                <a:solidFill>
                  <a:schemeClr val="bg1"/>
                </a:solidFill>
              </a:rPr>
              <a:t>to questions and solutions to</a:t>
            </a:r>
          </a:p>
          <a:p>
            <a:pPr algn="r"/>
            <a:r>
              <a:rPr lang="en-US" sz="1200" i="1" dirty="0">
                <a:solidFill>
                  <a:schemeClr val="bg1"/>
                </a:solidFill>
              </a:rPr>
              <a:t>organizational complexities.</a:t>
            </a:r>
          </a:p>
          <a:p>
            <a:pPr algn="r"/>
            <a:endParaRPr lang="en-US" sz="1200" i="1" dirty="0">
              <a:solidFill>
                <a:schemeClr val="bg1"/>
              </a:solidFill>
            </a:endParaRPr>
          </a:p>
          <a:p>
            <a:pPr algn="r"/>
            <a:endParaRPr lang="en-US" sz="1200" i="1" dirty="0">
              <a:solidFill>
                <a:schemeClr val="bg1"/>
              </a:solidFill>
            </a:endParaRPr>
          </a:p>
          <a:p>
            <a:pPr algn="r"/>
            <a:r>
              <a:rPr lang="en-US" sz="1200" b="1" i="0" dirty="0">
                <a:solidFill>
                  <a:schemeClr val="bg1"/>
                </a:solidFill>
              </a:rPr>
              <a:t>mckinleyresearch.com</a:t>
            </a:r>
          </a:p>
          <a:p>
            <a:pPr algn="r"/>
            <a:endParaRPr lang="en-US" sz="1200" i="1" dirty="0">
              <a:solidFill>
                <a:schemeClr val="bg1"/>
              </a:solidFill>
            </a:endParaRPr>
          </a:p>
        </p:txBody>
      </p:sp>
    </p:spTree>
    <p:extLst>
      <p:ext uri="{BB962C8B-B14F-4D97-AF65-F5344CB8AC3E}">
        <p14:creationId xmlns:p14="http://schemas.microsoft.com/office/powerpoint/2010/main" val="32230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 1.1">
    <p:bg>
      <p:bgPr>
        <a:solidFill>
          <a:schemeClr val="bg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528D972-5E57-4A8A-BB78-6B67722CB558}"/>
              </a:ext>
            </a:extLst>
          </p:cNvPr>
          <p:cNvSpPr>
            <a:spLocks noGrp="1"/>
          </p:cNvSpPr>
          <p:nvPr>
            <p:ph type="pic" sz="quarter" idx="10" hasCustomPrompt="1"/>
          </p:nvPr>
        </p:nvSpPr>
        <p:spPr>
          <a:xfrm>
            <a:off x="0" y="0"/>
            <a:ext cx="12192000" cy="6577013"/>
          </a:xfrm>
          <a:custGeom>
            <a:avLst/>
            <a:gdLst>
              <a:gd name="connsiteX0" fmla="*/ 457200 w 12192000"/>
              <a:gd name="connsiteY0" fmla="*/ 981075 h 6577013"/>
              <a:gd name="connsiteX1" fmla="*/ 457200 w 12192000"/>
              <a:gd name="connsiteY1" fmla="*/ 1009875 h 6577013"/>
              <a:gd name="connsiteX2" fmla="*/ 2142000 w 12192000"/>
              <a:gd name="connsiteY2" fmla="*/ 1009875 h 6577013"/>
              <a:gd name="connsiteX3" fmla="*/ 2142000 w 12192000"/>
              <a:gd name="connsiteY3" fmla="*/ 981075 h 6577013"/>
              <a:gd name="connsiteX4" fmla="*/ 0 w 12192000"/>
              <a:gd name="connsiteY4" fmla="*/ 0 h 6577013"/>
              <a:gd name="connsiteX5" fmla="*/ 9648825 w 12192000"/>
              <a:gd name="connsiteY5" fmla="*/ 0 h 6577013"/>
              <a:gd name="connsiteX6" fmla="*/ 9648825 w 12192000"/>
              <a:gd name="connsiteY6" fmla="*/ 2838447 h 6577013"/>
              <a:gd name="connsiteX7" fmla="*/ 11734799 w 12192000"/>
              <a:gd name="connsiteY7" fmla="*/ 2838447 h 6577013"/>
              <a:gd name="connsiteX8" fmla="*/ 11734799 w 12192000"/>
              <a:gd name="connsiteY8" fmla="*/ 0 h 6577013"/>
              <a:gd name="connsiteX9" fmla="*/ 12192000 w 12192000"/>
              <a:gd name="connsiteY9" fmla="*/ 0 h 6577013"/>
              <a:gd name="connsiteX10" fmla="*/ 12192000 w 12192000"/>
              <a:gd name="connsiteY10" fmla="*/ 6577013 h 6577013"/>
              <a:gd name="connsiteX11" fmla="*/ 0 w 12192000"/>
              <a:gd name="connsiteY11" fmla="*/ 6577013 h 657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577013">
                <a:moveTo>
                  <a:pt x="457200" y="981075"/>
                </a:moveTo>
                <a:lnTo>
                  <a:pt x="457200" y="1009875"/>
                </a:lnTo>
                <a:lnTo>
                  <a:pt x="2142000" y="1009875"/>
                </a:lnTo>
                <a:lnTo>
                  <a:pt x="2142000" y="981075"/>
                </a:lnTo>
                <a:close/>
                <a:moveTo>
                  <a:pt x="0" y="0"/>
                </a:moveTo>
                <a:lnTo>
                  <a:pt x="9648825" y="0"/>
                </a:lnTo>
                <a:lnTo>
                  <a:pt x="9648825" y="2838447"/>
                </a:lnTo>
                <a:lnTo>
                  <a:pt x="11734799" y="2838447"/>
                </a:lnTo>
                <a:lnTo>
                  <a:pt x="11734799" y="0"/>
                </a:lnTo>
                <a:lnTo>
                  <a:pt x="12192000" y="0"/>
                </a:lnTo>
                <a:lnTo>
                  <a:pt x="12192000" y="6577013"/>
                </a:lnTo>
                <a:lnTo>
                  <a:pt x="0" y="6577013"/>
                </a:lnTo>
                <a:close/>
              </a:path>
            </a:pathLst>
          </a:custGeom>
        </p:spPr>
        <p:txBody>
          <a:bodyPr wrap="square">
            <a:noAutofit/>
          </a:bodyPr>
          <a:lstStyle>
            <a:lvl1pPr marL="0" indent="0">
              <a:buNone/>
              <a:defRPr/>
            </a:lvl1pPr>
          </a:lstStyle>
          <a:p>
            <a:r>
              <a:rPr lang="en-IE" dirty="0"/>
              <a:t>Click icon to insert image</a:t>
            </a:r>
            <a:endParaRPr lang="en-US"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1768965"/>
            <a:ext cx="8528755"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366527"/>
            <a:ext cx="8528755" cy="656314"/>
          </a:xfrm>
          <a:noFill/>
        </p:spPr>
        <p:txBody>
          <a:bodyPr lIns="0" tIns="0" rIns="0" bIns="0" anchor="t">
            <a:noAutofit/>
          </a:bodyPr>
          <a:lstStyle>
            <a:lvl1pPr marL="0" indent="0" algn="l">
              <a:lnSpc>
                <a:spcPct val="100000"/>
              </a:lnSpc>
              <a:buNone/>
              <a:defRPr sz="18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sp>
        <p:nvSpPr>
          <p:cNvPr id="5" name="Rectangle 4">
            <a:extLst>
              <a:ext uri="{FF2B5EF4-FFF2-40B4-BE49-F238E27FC236}">
                <a16:creationId xmlns:a16="http://schemas.microsoft.com/office/drawing/2014/main" id="{DABD4643-729A-44D0-8750-F46F604A324A}"/>
              </a:ext>
            </a:extLst>
          </p:cNvPr>
          <p:cNvSpPr/>
          <p:nvPr userDrawn="1"/>
        </p:nvSpPr>
        <p:spPr>
          <a:xfrm>
            <a:off x="457200" y="981075"/>
            <a:ext cx="1684800" cy="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673637D-9FA1-4928-BABD-E76B2CBC899C}"/>
              </a:ext>
            </a:extLst>
          </p:cNvPr>
          <p:cNvSpPr txBox="1"/>
          <p:nvPr userDrawn="1"/>
        </p:nvSpPr>
        <p:spPr>
          <a:xfrm>
            <a:off x="8859520" y="3150148"/>
            <a:ext cx="2875279" cy="2123658"/>
          </a:xfrm>
          <a:prstGeom prst="rect">
            <a:avLst/>
          </a:prstGeom>
          <a:noFill/>
        </p:spPr>
        <p:txBody>
          <a:bodyPr wrap="square" rtlCol="0">
            <a:spAutoFit/>
          </a:bodyPr>
          <a:lstStyle/>
          <a:p>
            <a:pPr algn="r"/>
            <a:r>
              <a:rPr lang="en-US" sz="1200" i="1" dirty="0">
                <a:solidFill>
                  <a:srgbClr val="315A7F"/>
                </a:solidFill>
              </a:rPr>
              <a:t>McKinley Research Group, LLC is </a:t>
            </a:r>
          </a:p>
          <a:p>
            <a:pPr algn="r"/>
            <a:r>
              <a:rPr lang="en-US" sz="1200" i="1" dirty="0">
                <a:solidFill>
                  <a:srgbClr val="315A7F"/>
                </a:solidFill>
              </a:rPr>
              <a:t>a team of respected professionals</a:t>
            </a:r>
          </a:p>
          <a:p>
            <a:pPr algn="r"/>
            <a:r>
              <a:rPr lang="en-US" sz="1200" i="1" dirty="0">
                <a:solidFill>
                  <a:srgbClr val="315A7F"/>
                </a:solidFill>
              </a:rPr>
              <a:t>with 50 years experience providing</a:t>
            </a:r>
          </a:p>
          <a:p>
            <a:pPr algn="r"/>
            <a:r>
              <a:rPr lang="en-US" sz="1200" i="1" dirty="0">
                <a:solidFill>
                  <a:srgbClr val="315A7F"/>
                </a:solidFill>
              </a:rPr>
              <a:t>research, consulting, and advisory</a:t>
            </a:r>
          </a:p>
          <a:p>
            <a:pPr algn="r"/>
            <a:r>
              <a:rPr lang="en-US" sz="1200" i="1" dirty="0">
                <a:solidFill>
                  <a:srgbClr val="315A7F"/>
                </a:solidFill>
              </a:rPr>
              <a:t>services to clients seeking answers</a:t>
            </a:r>
          </a:p>
          <a:p>
            <a:pPr algn="r"/>
            <a:r>
              <a:rPr lang="en-US" sz="1200" i="1" dirty="0">
                <a:solidFill>
                  <a:srgbClr val="315A7F"/>
                </a:solidFill>
              </a:rPr>
              <a:t>to questions and solutions to</a:t>
            </a:r>
          </a:p>
          <a:p>
            <a:pPr algn="r"/>
            <a:r>
              <a:rPr lang="en-US" sz="1200" i="1" dirty="0">
                <a:solidFill>
                  <a:srgbClr val="315A7F"/>
                </a:solidFill>
              </a:rPr>
              <a:t>organizational complexities.</a:t>
            </a:r>
          </a:p>
          <a:p>
            <a:pPr algn="r"/>
            <a:endParaRPr lang="en-US" sz="1200" i="1" dirty="0">
              <a:solidFill>
                <a:srgbClr val="315A7F"/>
              </a:solidFill>
            </a:endParaRPr>
          </a:p>
          <a:p>
            <a:pPr algn="r"/>
            <a:endParaRPr lang="en-US" sz="1200" i="1" dirty="0">
              <a:solidFill>
                <a:srgbClr val="315A7F"/>
              </a:solidFill>
            </a:endParaRPr>
          </a:p>
          <a:p>
            <a:pPr algn="r"/>
            <a:r>
              <a:rPr lang="en-US" sz="1200" b="1" i="0" dirty="0">
                <a:solidFill>
                  <a:srgbClr val="315A7F"/>
                </a:solidFill>
              </a:rPr>
              <a:t>mckinleyresearch.com</a:t>
            </a:r>
          </a:p>
          <a:p>
            <a:pPr algn="r"/>
            <a:endParaRPr lang="en-US" sz="1200" i="1" dirty="0">
              <a:solidFill>
                <a:srgbClr val="315A7F"/>
              </a:solidFill>
            </a:endParaRPr>
          </a:p>
        </p:txBody>
      </p:sp>
    </p:spTree>
    <p:extLst>
      <p:ext uri="{BB962C8B-B14F-4D97-AF65-F5344CB8AC3E}">
        <p14:creationId xmlns:p14="http://schemas.microsoft.com/office/powerpoint/2010/main" val="23146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409826" y="3190877"/>
            <a:ext cx="8972551" cy="312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409826" y="14146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6" y="1892400"/>
            <a:ext cx="8972551"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1"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6"/>
            <a:ext cx="8941667"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53674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inal Slide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7"/>
            <a:ext cx="4481946" cy="276999"/>
          </a:xfrm>
          <a:prstGeom prst="rect">
            <a:avLst/>
          </a:prstGeom>
          <a:noFill/>
        </p:spPr>
        <p:txBody>
          <a:bodyPr wrap="square" lIns="0" tIns="0" rIns="0" bIns="0" rtlCol="0">
            <a:spAutoFit/>
          </a:bodyPr>
          <a:lstStyle/>
          <a:p>
            <a:pPr algn="l"/>
            <a:r>
              <a:rPr lang="en-IE" sz="1800" b="1" dirty="0">
                <a:solidFill>
                  <a:schemeClr val="bg1"/>
                </a:solidFill>
                <a:latin typeface="+mj-lt"/>
              </a:rPr>
              <a:t>McKINLEY RESEARCH GROUP, LLC</a:t>
            </a:r>
            <a:endParaRPr lang="en-US" sz="180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0" y="3273099"/>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0" y="3634816"/>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801 W. 10</a:t>
            </a:r>
            <a:r>
              <a:rPr lang="en-IE" sz="1400" baseline="30000" dirty="0">
                <a:solidFill>
                  <a:schemeClr val="bg1"/>
                </a:solidFill>
                <a:latin typeface="+mn-lt"/>
                <a:ea typeface="Microsoft Sans Serif" panose="020B0604020202020204" pitchFamily="34" charset="0"/>
                <a:cs typeface="Arial" panose="020B0604020202020204" pitchFamily="34" charset="0"/>
              </a:rPr>
              <a:t>th</a:t>
            </a:r>
            <a:r>
              <a:rPr lang="en-IE" sz="1400" dirty="0">
                <a:solidFill>
                  <a:schemeClr val="bg1"/>
                </a:solidFill>
                <a:latin typeface="+mn-lt"/>
                <a:ea typeface="Microsoft Sans Serif" panose="020B0604020202020204" pitchFamily="34" charset="0"/>
                <a:cs typeface="Arial" panose="020B0604020202020204" pitchFamily="34" charset="0"/>
              </a:rPr>
              <a:t> Street, Suite 100B  •  Juneau, AK 99801  •  (907) 586-6126</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0" y="3996533"/>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FD09F41-AB25-44C5-9D98-DAE32A86207A}"/>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oogle Shape;259;p31">
            <a:extLst>
              <a:ext uri="{FF2B5EF4-FFF2-40B4-BE49-F238E27FC236}">
                <a16:creationId xmlns:a16="http://schemas.microsoft.com/office/drawing/2014/main" id="{FE8038D6-C938-4678-B0A9-42F1C3142A29}"/>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24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617C97-FB22-4D89-A9CD-723BFF39553B}"/>
              </a:ext>
            </a:extLst>
          </p:cNvPr>
          <p:cNvSpPr>
            <a:spLocks noGrp="1"/>
          </p:cNvSpPr>
          <p:nvPr>
            <p:ph type="sldNum" sz="quarter" idx="10"/>
          </p:nvPr>
        </p:nvSpPr>
        <p:spPr/>
        <p:txBody>
          <a:bodyPr/>
          <a:lstStyle/>
          <a:p>
            <a:fld id="{7CDC98F4-784D-4163-848E-FE39232FF72B}" type="slidenum">
              <a:rPr lang="en-IE" smtClean="0"/>
              <a:pPr/>
              <a:t>‹#›</a:t>
            </a:fld>
            <a:endParaRPr lang="en-IE" dirty="0"/>
          </a:p>
        </p:txBody>
      </p:sp>
      <p:grpSp>
        <p:nvGrpSpPr>
          <p:cNvPr id="4" name="Group 3">
            <a:extLst>
              <a:ext uri="{FF2B5EF4-FFF2-40B4-BE49-F238E27FC236}">
                <a16:creationId xmlns:a16="http://schemas.microsoft.com/office/drawing/2014/main" id="{AA22F03A-E393-45C9-AA1B-FA19B8966474}"/>
              </a:ext>
            </a:extLst>
          </p:cNvPr>
          <p:cNvGrpSpPr>
            <a:grpSpLocks noChangeAspect="1"/>
          </p:cNvGrpSpPr>
          <p:nvPr userDrawn="1"/>
        </p:nvGrpSpPr>
        <p:grpSpPr>
          <a:xfrm>
            <a:off x="0" y="-12907"/>
            <a:ext cx="12192000" cy="6857998"/>
            <a:chOff x="436880" y="456839"/>
            <a:chExt cx="12192000" cy="6857998"/>
          </a:xfrm>
        </p:grpSpPr>
        <p:pic>
          <p:nvPicPr>
            <p:cNvPr id="5" name="Google Shape;91;p16">
              <a:extLst>
                <a:ext uri="{FF2B5EF4-FFF2-40B4-BE49-F238E27FC236}">
                  <a16:creationId xmlns:a16="http://schemas.microsoft.com/office/drawing/2014/main" id="{8C179512-E3F5-46A7-A68D-4E6397A51D3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6880" y="456839"/>
              <a:ext cx="12192000" cy="6857998"/>
            </a:xfrm>
            <a:prstGeom prst="rect">
              <a:avLst/>
            </a:prstGeom>
          </p:spPr>
        </p:pic>
        <p:sp>
          <p:nvSpPr>
            <p:cNvPr id="6" name="Rectangle 5">
              <a:extLst>
                <a:ext uri="{FF2B5EF4-FFF2-40B4-BE49-F238E27FC236}">
                  <a16:creationId xmlns:a16="http://schemas.microsoft.com/office/drawing/2014/main" id="{A08B2E38-3997-4144-98F5-96D3AA638F65}"/>
                </a:ext>
              </a:extLst>
            </p:cNvPr>
            <p:cNvSpPr/>
            <p:nvPr/>
          </p:nvSpPr>
          <p:spPr>
            <a:xfrm>
              <a:off x="436880" y="456839"/>
              <a:ext cx="12192000" cy="6698187"/>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A99523DA-6264-4069-ABE9-622193C4AF0A}"/>
              </a:ext>
            </a:extLst>
          </p:cNvPr>
          <p:cNvSpPr/>
          <p:nvPr userDrawn="1"/>
        </p:nvSpPr>
        <p:spPr>
          <a:xfrm>
            <a:off x="0" y="6564536"/>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73FDB468-2F22-484F-AB52-8EBABDF1AEDD}"/>
              </a:ext>
            </a:extLst>
          </p:cNvPr>
          <p:cNvGrpSpPr/>
          <p:nvPr userDrawn="1"/>
        </p:nvGrpSpPr>
        <p:grpSpPr>
          <a:xfrm>
            <a:off x="2733761" y="4527926"/>
            <a:ext cx="6724478" cy="1490184"/>
            <a:chOff x="2385751" y="4516873"/>
            <a:chExt cx="6724478" cy="1490184"/>
          </a:xfrm>
        </p:grpSpPr>
        <p:sp>
          <p:nvSpPr>
            <p:cNvPr id="9" name="TextBox 8">
              <a:extLst>
                <a:ext uri="{FF2B5EF4-FFF2-40B4-BE49-F238E27FC236}">
                  <a16:creationId xmlns:a16="http://schemas.microsoft.com/office/drawing/2014/main" id="{EBF103A6-3E62-418E-B7C7-C8A31CB764D4}"/>
                </a:ext>
              </a:extLst>
            </p:cNvPr>
            <p:cNvSpPr txBox="1"/>
            <p:nvPr userDrawn="1"/>
          </p:nvSpPr>
          <p:spPr>
            <a:xfrm>
              <a:off x="3428305" y="4516873"/>
              <a:ext cx="4481946" cy="276999"/>
            </a:xfrm>
            <a:prstGeom prst="rect">
              <a:avLst/>
            </a:prstGeom>
            <a:noFill/>
          </p:spPr>
          <p:txBody>
            <a:bodyPr wrap="square" lIns="0" tIns="0" rIns="0" bIns="0" rtlCol="0">
              <a:spAutoFit/>
            </a:bodyPr>
            <a:lstStyle/>
            <a:p>
              <a:pPr algn="ctr"/>
              <a:r>
                <a:rPr lang="en-IE" sz="1800" b="1" dirty="0">
                  <a:solidFill>
                    <a:schemeClr val="bg1"/>
                  </a:solidFill>
                  <a:latin typeface="+mj-lt"/>
                </a:rPr>
                <a:t>McKINLEY RESEARCH GROUP, LLC</a:t>
              </a:r>
              <a:endParaRPr lang="en-US" sz="1800" b="1" dirty="0">
                <a:solidFill>
                  <a:schemeClr val="bg1"/>
                </a:solidFill>
                <a:latin typeface="+mj-lt"/>
              </a:endParaRPr>
            </a:p>
          </p:txBody>
        </p:sp>
        <p:sp>
          <p:nvSpPr>
            <p:cNvPr id="10" name="TextBox 9">
              <a:extLst>
                <a:ext uri="{FF2B5EF4-FFF2-40B4-BE49-F238E27FC236}">
                  <a16:creationId xmlns:a16="http://schemas.microsoft.com/office/drawing/2014/main" id="{15E293DE-AF32-490A-B587-462259226D50}"/>
                </a:ext>
              </a:extLst>
            </p:cNvPr>
            <p:cNvSpPr txBox="1"/>
            <p:nvPr userDrawn="1"/>
          </p:nvSpPr>
          <p:spPr>
            <a:xfrm>
              <a:off x="2385752" y="4963763"/>
              <a:ext cx="6567055" cy="215444"/>
            </a:xfrm>
            <a:prstGeom prst="rect">
              <a:avLst/>
            </a:prstGeom>
            <a:noFill/>
          </p:spPr>
          <p:txBody>
            <a:bodyPr wrap="square" lIns="0" tIns="0" rIns="0" bIns="0" rtlCol="0">
              <a:spAutoFit/>
            </a:bodyPr>
            <a:lstStyle/>
            <a:p>
              <a:pPr algn="ctr"/>
              <a:r>
                <a:rPr lang="en-IE" sz="1400" dirty="0">
                  <a:solidFill>
                    <a:schemeClr val="bg1"/>
                  </a:solidFill>
                  <a:latin typeface="+mn-lt"/>
                  <a:ea typeface="Microsoft Sans Serif" panose="020B0604020202020204" pitchFamily="34" charset="0"/>
                  <a:cs typeface="Arial" panose="020B0604020202020204" pitchFamily="34" charset="0"/>
                </a:rPr>
                <a:t>3800 Centerpoint Drive, Suite 1100  I  Anchorage, AK 99503  I  (907) 274-3200</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3A1BB94-3404-44A8-85ED-0B50D210BD91}"/>
                </a:ext>
              </a:extLst>
            </p:cNvPr>
            <p:cNvSpPr txBox="1"/>
            <p:nvPr userDrawn="1"/>
          </p:nvSpPr>
          <p:spPr>
            <a:xfrm>
              <a:off x="2385751" y="5234153"/>
              <a:ext cx="6567055" cy="215444"/>
            </a:xfrm>
            <a:prstGeom prst="rect">
              <a:avLst/>
            </a:prstGeom>
            <a:noFill/>
          </p:spPr>
          <p:txBody>
            <a:bodyPr wrap="square" lIns="0" tIns="0" rIns="0" bIns="0" rtlCol="0">
              <a:spAutoFit/>
            </a:bodyPr>
            <a:lstStyle/>
            <a:p>
              <a:pPr algn="ctr"/>
              <a:r>
                <a:rPr lang="en-IE" sz="1400" dirty="0">
                  <a:solidFill>
                    <a:schemeClr val="bg1"/>
                  </a:solidFill>
                  <a:latin typeface="+mn-lt"/>
                  <a:ea typeface="Microsoft Sans Serif" panose="020B0604020202020204" pitchFamily="34" charset="0"/>
                  <a:cs typeface="Arial" panose="020B0604020202020204" pitchFamily="34" charset="0"/>
                </a:rPr>
                <a:t>801 W. 10</a:t>
              </a:r>
              <a:r>
                <a:rPr lang="en-IE" sz="1400" baseline="30000" dirty="0">
                  <a:solidFill>
                    <a:schemeClr val="bg1"/>
                  </a:solidFill>
                  <a:latin typeface="+mn-lt"/>
                  <a:ea typeface="Microsoft Sans Serif" panose="020B0604020202020204" pitchFamily="34" charset="0"/>
                  <a:cs typeface="Arial" panose="020B0604020202020204" pitchFamily="34" charset="0"/>
                </a:rPr>
                <a:t>th</a:t>
              </a:r>
              <a:r>
                <a:rPr lang="en-IE" sz="1400" dirty="0">
                  <a:solidFill>
                    <a:schemeClr val="bg1"/>
                  </a:solidFill>
                  <a:latin typeface="+mn-lt"/>
                  <a:ea typeface="Microsoft Sans Serif" panose="020B0604020202020204" pitchFamily="34" charset="0"/>
                  <a:cs typeface="Arial" panose="020B0604020202020204" pitchFamily="34" charset="0"/>
                </a:rPr>
                <a:t> Street, Suite 100B  I  Juneau, AK 99801  I   (907) 586-6126</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7488AFA-7924-48B3-9D28-7B56E82C5558}"/>
                </a:ext>
              </a:extLst>
            </p:cNvPr>
            <p:cNvSpPr txBox="1"/>
            <p:nvPr userDrawn="1"/>
          </p:nvSpPr>
          <p:spPr>
            <a:xfrm>
              <a:off x="2543174" y="5791613"/>
              <a:ext cx="6567055" cy="215444"/>
            </a:xfrm>
            <a:prstGeom prst="rect">
              <a:avLst/>
            </a:prstGeom>
            <a:noFill/>
          </p:spPr>
          <p:txBody>
            <a:bodyPr wrap="square" lIns="0" tIns="0" rIns="0" bIns="0" rtlCol="0">
              <a:spAutoFit/>
            </a:bodyPr>
            <a:lstStyle/>
            <a:p>
              <a:pPr algn="ctr"/>
              <a:r>
                <a:rPr lang="en-IE" sz="1400" dirty="0">
                  <a:solidFill>
                    <a:schemeClr val="bg1"/>
                  </a:solidFill>
                  <a:latin typeface="+mn-lt"/>
                  <a:ea typeface="Microsoft Sans Serif" panose="020B0604020202020204" pitchFamily="34" charset="0"/>
                  <a:cs typeface="Arial" panose="020B0604020202020204" pitchFamily="34" charset="0"/>
                </a:rPr>
                <a:t>info@mckinleyresearch.com  I  mckinleyresearch.com</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16B4A934-75F9-4FC6-8134-F5E277C885FA}"/>
              </a:ext>
            </a:extLst>
          </p:cNvPr>
          <p:cNvSpPr/>
          <p:nvPr userDrawn="1"/>
        </p:nvSpPr>
        <p:spPr>
          <a:xfrm>
            <a:off x="457200"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oogle Shape;259;p31">
            <a:extLst>
              <a:ext uri="{FF2B5EF4-FFF2-40B4-BE49-F238E27FC236}">
                <a16:creationId xmlns:a16="http://schemas.microsoft.com/office/drawing/2014/main" id="{D946CB91-06A0-4A7A-BFD0-C773BBFD39CF}"/>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688387" y="1738392"/>
            <a:ext cx="1623599" cy="735195"/>
          </a:xfrm>
          <a:prstGeom prst="rect">
            <a:avLst/>
          </a:prstGeom>
          <a:noFill/>
          <a:ln>
            <a:noFill/>
          </a:ln>
        </p:spPr>
      </p:pic>
      <p:cxnSp>
        <p:nvCxnSpPr>
          <p:cNvPr id="15" name="Straight Connector 14">
            <a:extLst>
              <a:ext uri="{FF2B5EF4-FFF2-40B4-BE49-F238E27FC236}">
                <a16:creationId xmlns:a16="http://schemas.microsoft.com/office/drawing/2014/main" id="{92A3042B-D280-4D7B-9C2E-B6F3E553D2AA}"/>
              </a:ext>
            </a:extLst>
          </p:cNvPr>
          <p:cNvCxnSpPr>
            <a:cxnSpLocks/>
          </p:cNvCxnSpPr>
          <p:nvPr userDrawn="1"/>
        </p:nvCxnSpPr>
        <p:spPr>
          <a:xfrm>
            <a:off x="2907606" y="173839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49C6A1-B357-4BF2-9597-396A16E1D8AA}"/>
              </a:ext>
            </a:extLst>
          </p:cNvPr>
          <p:cNvSpPr txBox="1"/>
          <p:nvPr userDrawn="1"/>
        </p:nvSpPr>
        <p:spPr>
          <a:xfrm>
            <a:off x="2808014" y="1894237"/>
            <a:ext cx="6762706" cy="954107"/>
          </a:xfrm>
          <a:prstGeom prst="rect">
            <a:avLst/>
          </a:prstGeom>
          <a:noFill/>
        </p:spPr>
        <p:txBody>
          <a:bodyPr wrap="square" rtlCol="0">
            <a:spAutoFit/>
          </a:bodyPr>
          <a:lstStyle/>
          <a:p>
            <a:pPr algn="l"/>
            <a:r>
              <a:rPr lang="en-US" sz="1400" i="1" dirty="0">
                <a:solidFill>
                  <a:schemeClr val="bg1"/>
                </a:solidFill>
              </a:rPr>
              <a:t>McKinley Research Group, LLC is a team of respected professionals with </a:t>
            </a:r>
            <a:br>
              <a:rPr lang="en-US" sz="1400" i="1" dirty="0">
                <a:solidFill>
                  <a:schemeClr val="bg1"/>
                </a:solidFill>
              </a:rPr>
            </a:br>
            <a:r>
              <a:rPr lang="en-US" sz="1400" i="1" dirty="0">
                <a:solidFill>
                  <a:schemeClr val="bg1"/>
                </a:solidFill>
              </a:rPr>
              <a:t>50 years experience providing research, consulting, and advisory services to clients seeking answers to questions and solutions to organizational complexities.</a:t>
            </a:r>
          </a:p>
          <a:p>
            <a:pPr algn="l"/>
            <a:endParaRPr lang="en-US" sz="1400" i="1" dirty="0">
              <a:solidFill>
                <a:schemeClr val="bg1"/>
              </a:solidFill>
            </a:endParaRPr>
          </a:p>
        </p:txBody>
      </p:sp>
    </p:spTree>
    <p:extLst>
      <p:ext uri="{BB962C8B-B14F-4D97-AF65-F5344CB8AC3E}">
        <p14:creationId xmlns:p14="http://schemas.microsoft.com/office/powerpoint/2010/main" val="17126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2125859"/>
            <a:ext cx="8528755" cy="1409243"/>
          </a:xfrm>
          <a:noFill/>
          <a:ln w="38100">
            <a:noFill/>
          </a:ln>
        </p:spPr>
        <p:txBody>
          <a:bodyPr lIns="0" tIns="0" rIns="0" bIns="0" anchor="b">
            <a:normAutofit/>
          </a:bodyPr>
          <a:lstStyle>
            <a:lvl1pPr algn="l">
              <a:lnSpc>
                <a:spcPct val="100000"/>
              </a:lnSpc>
              <a:defRPr sz="3600" b="0">
                <a:solidFill>
                  <a:schemeClr val="bg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723421"/>
            <a:ext cx="8528755" cy="656314"/>
          </a:xfrm>
          <a:noFill/>
        </p:spPr>
        <p:txBody>
          <a:bodyPr lIns="0" tIns="0" rIns="0" bIns="0" anchor="t">
            <a:noAutofit/>
          </a:bodyPr>
          <a:lstStyle>
            <a:lvl1pPr marL="0" indent="0" algn="l">
              <a:lnSpc>
                <a:spcPct val="100000"/>
              </a:lnSpc>
              <a:buNone/>
              <a:defRPr sz="2000" b="1">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1122238"/>
            <a:ext cx="5638800" cy="338128"/>
          </a:xfrm>
          <a:noFill/>
        </p:spPr>
        <p:txBody>
          <a:bodyPr lIns="0" tIns="0" rIns="0" bIns="0" anchor="t">
            <a:noAutofit/>
          </a:bodyPr>
          <a:lstStyle>
            <a:lvl1pPr marL="0" indent="0">
              <a:lnSpc>
                <a:spcPct val="100000"/>
              </a:lnSpc>
              <a:buNone/>
              <a:defRPr sz="1400" b="0">
                <a:solidFill>
                  <a:schemeClr val="bg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5638800" cy="338128"/>
          </a:xfrm>
          <a:noFill/>
        </p:spPr>
        <p:txBody>
          <a:bodyPr lIns="0" tIns="0" rIns="0" bIns="0" anchor="t">
            <a:noAutofit/>
          </a:bodyPr>
          <a:lstStyle>
            <a:lvl1pPr marL="0" indent="0">
              <a:lnSpc>
                <a:spcPct val="100000"/>
              </a:lnSpc>
              <a:buNone/>
              <a:defRPr sz="1600" b="0">
                <a:solidFill>
                  <a:schemeClr val="bg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PREPARED FOR:</a:t>
            </a:r>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a:alphaModFix/>
          </a:blip>
          <a:stretch>
            <a:fillRect/>
          </a:stretch>
        </p:blipFill>
        <p:spPr>
          <a:xfrm>
            <a:off x="9880012" y="1738392"/>
            <a:ext cx="1623599" cy="735195"/>
          </a:xfrm>
          <a:prstGeom prst="rect">
            <a:avLst/>
          </a:prstGeom>
          <a:noFill/>
          <a:ln>
            <a:noFill/>
          </a:ln>
        </p:spPr>
      </p:pic>
    </p:spTree>
    <p:extLst>
      <p:ext uri="{BB962C8B-B14F-4D97-AF65-F5344CB8AC3E}">
        <p14:creationId xmlns:p14="http://schemas.microsoft.com/office/powerpoint/2010/main" val="1524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a:alphaModFix/>
          </a:blip>
          <a:stretch>
            <a:fillRect/>
          </a:stretch>
        </p:blipFill>
        <p:spPr>
          <a:xfrm>
            <a:off x="9880012" y="1738392"/>
            <a:ext cx="1623599" cy="735195"/>
          </a:xfrm>
          <a:prstGeom prst="rect">
            <a:avLst/>
          </a:prstGeom>
          <a:noFill/>
          <a:ln>
            <a:noFill/>
          </a:ln>
        </p:spPr>
      </p:pic>
      <p:sp>
        <p:nvSpPr>
          <p:cNvPr id="2" name="Rectangle 1">
            <a:extLst>
              <a:ext uri="{FF2B5EF4-FFF2-40B4-BE49-F238E27FC236}">
                <a16:creationId xmlns:a16="http://schemas.microsoft.com/office/drawing/2014/main" id="{C80A11BA-CA36-4493-BA72-F852A9368A97}"/>
              </a:ext>
            </a:extLst>
          </p:cNvPr>
          <p:cNvSpPr/>
          <p:nvPr userDrawn="1"/>
        </p:nvSpPr>
        <p:spPr>
          <a:xfrm>
            <a:off x="0" y="5053277"/>
            <a:ext cx="12192000" cy="18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4851088"/>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userDrawn="1">
            <p:ph type="body" sz="quarter" idx="14" hasCustomPrompt="1"/>
          </p:nvPr>
        </p:nvSpPr>
        <p:spPr>
          <a:xfrm>
            <a:off x="466725" y="5861217"/>
            <a:ext cx="5638800" cy="338128"/>
          </a:xfrm>
          <a:noFill/>
        </p:spPr>
        <p:txBody>
          <a:bodyPr lIns="0" tIns="0" rIns="0" bIns="0" anchor="t">
            <a:noAutofit/>
          </a:bodyPr>
          <a:lstStyle>
            <a:lvl1pPr marL="0" indent="0">
              <a:lnSpc>
                <a:spcPct val="100000"/>
              </a:lnSpc>
              <a:buNone/>
              <a:defRPr sz="1600" b="0">
                <a:solidFill>
                  <a:schemeClr val="tx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6363834"/>
            <a:ext cx="14573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511761"/>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PREPARED FOR:</a:t>
            </a:r>
          </a:p>
        </p:txBody>
      </p:sp>
      <p:sp>
        <p:nvSpPr>
          <p:cNvPr id="11" name="Text Placeholder 8">
            <a:extLst>
              <a:ext uri="{FF2B5EF4-FFF2-40B4-BE49-F238E27FC236}">
                <a16:creationId xmlns:a16="http://schemas.microsoft.com/office/drawing/2014/main" id="{F905422C-01BF-42CB-A189-A885E25DC8FB}"/>
              </a:ext>
            </a:extLst>
          </p:cNvPr>
          <p:cNvSpPr>
            <a:spLocks noGrp="1"/>
          </p:cNvSpPr>
          <p:nvPr userDrawn="1">
            <p:ph type="body" sz="quarter" idx="13" hasCustomPrompt="1"/>
          </p:nvPr>
        </p:nvSpPr>
        <p:spPr>
          <a:xfrm>
            <a:off x="457201" y="4845866"/>
            <a:ext cx="5638800" cy="287849"/>
          </a:xfrm>
          <a:noFill/>
        </p:spPr>
        <p:txBody>
          <a:bodyPr lIns="0" tIns="0" rIns="0" bIns="0" anchor="ctr">
            <a:noAutofit/>
          </a:bodyPr>
          <a:lstStyle>
            <a:lvl1pPr marL="0" indent="0">
              <a:lnSpc>
                <a:spcPct val="100000"/>
              </a:lnSpc>
              <a:buNone/>
              <a:defRPr sz="1400" b="0">
                <a:solidFill>
                  <a:schemeClr val="bg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23" name="Title 1">
            <a:extLst>
              <a:ext uri="{FF2B5EF4-FFF2-40B4-BE49-F238E27FC236}">
                <a16:creationId xmlns:a16="http://schemas.microsoft.com/office/drawing/2014/main" id="{EA771216-57EE-430C-93F6-96F7F5E3A33E}"/>
              </a:ext>
            </a:extLst>
          </p:cNvPr>
          <p:cNvSpPr>
            <a:spLocks noGrp="1"/>
          </p:cNvSpPr>
          <p:nvPr userDrawn="1">
            <p:ph type="ctrTitle" hasCustomPrompt="1"/>
          </p:nvPr>
        </p:nvSpPr>
        <p:spPr>
          <a:xfrm>
            <a:off x="457200" y="1294952"/>
            <a:ext cx="8528755"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presentation title</a:t>
            </a:r>
          </a:p>
        </p:txBody>
      </p:sp>
      <p:sp>
        <p:nvSpPr>
          <p:cNvPr id="24" name="Subtitle 2">
            <a:extLst>
              <a:ext uri="{FF2B5EF4-FFF2-40B4-BE49-F238E27FC236}">
                <a16:creationId xmlns:a16="http://schemas.microsoft.com/office/drawing/2014/main" id="{A61C5844-1370-4C69-B0E4-9C8ECB779D2E}"/>
              </a:ext>
            </a:extLst>
          </p:cNvPr>
          <p:cNvSpPr>
            <a:spLocks noGrp="1"/>
          </p:cNvSpPr>
          <p:nvPr userDrawn="1">
            <p:ph type="subTitle" idx="1" hasCustomPrompt="1"/>
          </p:nvPr>
        </p:nvSpPr>
        <p:spPr>
          <a:xfrm>
            <a:off x="457200" y="2892514"/>
            <a:ext cx="8528755" cy="656314"/>
          </a:xfrm>
          <a:noFill/>
        </p:spPr>
        <p:txBody>
          <a:bodyPr lIns="0" tIns="0" rIns="0" bIns="0" anchor="t">
            <a:noAutofit/>
          </a:bodyPr>
          <a:lstStyle>
            <a:lvl1pPr marL="0" indent="0" algn="l">
              <a:lnSpc>
                <a:spcPct val="100000"/>
              </a:lnSpc>
              <a:buNone/>
              <a:defRPr sz="20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4" name="Picture Placeholder 3">
            <a:extLst>
              <a:ext uri="{FF2B5EF4-FFF2-40B4-BE49-F238E27FC236}">
                <a16:creationId xmlns:a16="http://schemas.microsoft.com/office/drawing/2014/main" id="{EF19A381-1903-4DD8-A456-AE95D55C3ED6}"/>
              </a:ext>
            </a:extLst>
          </p:cNvPr>
          <p:cNvSpPr>
            <a:spLocks noGrp="1"/>
          </p:cNvSpPr>
          <p:nvPr>
            <p:ph type="pic" sz="quarter" idx="15" hasCustomPrompt="1"/>
          </p:nvPr>
        </p:nvSpPr>
        <p:spPr>
          <a:xfrm>
            <a:off x="0" y="0"/>
            <a:ext cx="12192000" cy="4843463"/>
          </a:xfrm>
        </p:spPr>
        <p:txBody>
          <a:bodyPr/>
          <a:lstStyle>
            <a:lvl1pPr marL="0" indent="0">
              <a:buNone/>
              <a:defRPr/>
            </a:lvl1pPr>
          </a:lstStyle>
          <a:p>
            <a:r>
              <a:rPr lang="en-IE" dirty="0"/>
              <a:t>Click icon to insert image</a:t>
            </a:r>
            <a:endParaRPr lang="en-US" dirty="0"/>
          </a:p>
        </p:txBody>
      </p:sp>
      <p:pic>
        <p:nvPicPr>
          <p:cNvPr id="25" name="Google Shape;324;p36">
            <a:extLst>
              <a:ext uri="{FF2B5EF4-FFF2-40B4-BE49-F238E27FC236}">
                <a16:creationId xmlns:a16="http://schemas.microsoft.com/office/drawing/2014/main" id="{63C1ED1B-63A5-4436-903E-E37BC77A1C32}"/>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985955" y="5697641"/>
            <a:ext cx="2851379" cy="594360"/>
          </a:xfrm>
          <a:prstGeom prst="rect">
            <a:avLst/>
          </a:prstGeom>
          <a:noFill/>
          <a:ln>
            <a:noFill/>
          </a:ln>
        </p:spPr>
      </p:pic>
    </p:spTree>
    <p:extLst>
      <p:ext uri="{BB962C8B-B14F-4D97-AF65-F5344CB8AC3E}">
        <p14:creationId xmlns:p14="http://schemas.microsoft.com/office/powerpoint/2010/main" val="342468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20621" t="7517" r="26814"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a:alphaModFix/>
          </a:blip>
          <a:stretch>
            <a:fillRect/>
          </a:stretch>
        </p:blipFill>
        <p:spPr>
          <a:xfrm>
            <a:off x="9880012" y="1738392"/>
            <a:ext cx="1623599" cy="735195"/>
          </a:xfrm>
          <a:prstGeom prst="rect">
            <a:avLst/>
          </a:prstGeom>
          <a:noFill/>
          <a:ln>
            <a:noFill/>
          </a:ln>
        </p:spPr>
      </p:pic>
      <p:sp>
        <p:nvSpPr>
          <p:cNvPr id="2" name="Rectangle 1">
            <a:extLst>
              <a:ext uri="{FF2B5EF4-FFF2-40B4-BE49-F238E27FC236}">
                <a16:creationId xmlns:a16="http://schemas.microsoft.com/office/drawing/2014/main" id="{3775F2E6-90DF-4B30-8770-AF4632E60C90}"/>
              </a:ext>
            </a:extLst>
          </p:cNvPr>
          <p:cNvSpPr/>
          <p:nvPr userDrawn="1"/>
        </p:nvSpPr>
        <p:spPr>
          <a:xfrm>
            <a:off x="0" y="0"/>
            <a:ext cx="576262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2125859"/>
            <a:ext cx="4996720"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723421"/>
            <a:ext cx="4996720" cy="656314"/>
          </a:xfrm>
          <a:noFill/>
        </p:spPr>
        <p:txBody>
          <a:bodyPr lIns="0" tIns="0" rIns="0" bIns="0" anchor="t">
            <a:noAutofit/>
          </a:bodyPr>
          <a:lstStyle>
            <a:lvl1pPr marL="0" indent="0" algn="l">
              <a:lnSpc>
                <a:spcPct val="100000"/>
              </a:lnSpc>
              <a:buNone/>
              <a:defRPr sz="20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1122238"/>
            <a:ext cx="4996719" cy="338128"/>
          </a:xfrm>
          <a:noFill/>
        </p:spPr>
        <p:txBody>
          <a:bodyPr lIns="0" tIns="0" rIns="0" bIns="0" anchor="t">
            <a:noAutofit/>
          </a:bodyPr>
          <a:lstStyle>
            <a:lvl1pPr marL="0" indent="0">
              <a:lnSpc>
                <a:spcPct val="100000"/>
              </a:lnSpc>
              <a:buNone/>
              <a:defRPr sz="14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4987274" cy="338128"/>
          </a:xfrm>
          <a:noFill/>
        </p:spPr>
        <p:txBody>
          <a:bodyPr lIns="0" tIns="0" rIns="0" bIns="0" anchor="t">
            <a:noAutofit/>
          </a:bodyPr>
          <a:lstStyle>
            <a:lvl1pPr marL="0" indent="0">
              <a:lnSpc>
                <a:spcPct val="100000"/>
              </a:lnSpc>
              <a:buNone/>
              <a:defRPr sz="1600" b="0">
                <a:solidFill>
                  <a:schemeClr val="tx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PREPARED FOR:</a:t>
            </a:r>
          </a:p>
        </p:txBody>
      </p:sp>
    </p:spTree>
    <p:extLst>
      <p:ext uri="{BB962C8B-B14F-4D97-AF65-F5344CB8AC3E}">
        <p14:creationId xmlns:p14="http://schemas.microsoft.com/office/powerpoint/2010/main" val="39058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FF72E-1D83-403D-9DF4-31A7D27353D5}"/>
              </a:ext>
            </a:extLst>
          </p:cNvPr>
          <p:cNvSpPr>
            <a:spLocks noGrp="1"/>
          </p:cNvSpPr>
          <p:nvPr>
            <p:ph type="pic" sz="quarter" idx="16" hasCustomPrompt="1"/>
          </p:nvPr>
        </p:nvSpPr>
        <p:spPr>
          <a:xfrm>
            <a:off x="5762625" y="0"/>
            <a:ext cx="6429375" cy="6577013"/>
          </a:xfrm>
        </p:spPr>
        <p:txBody>
          <a:bodyPr/>
          <a:lstStyle>
            <a:lvl1pPr marL="0" indent="0">
              <a:buNone/>
              <a:defRPr/>
            </a:lvl1pPr>
          </a:lstStyle>
          <a:p>
            <a:r>
              <a:rPr lang="en-IE" dirty="0"/>
              <a:t>Click icon to insert image</a:t>
            </a: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a:alphaModFix/>
          </a:blip>
          <a:stretch>
            <a:fillRect/>
          </a:stretch>
        </p:blipFill>
        <p:spPr>
          <a:xfrm>
            <a:off x="9880012" y="1738392"/>
            <a:ext cx="1623599" cy="735195"/>
          </a:xfrm>
          <a:prstGeom prst="rect">
            <a:avLst/>
          </a:prstGeom>
          <a:noFill/>
          <a:ln>
            <a:noFill/>
          </a:ln>
        </p:spPr>
      </p:pic>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2125859"/>
            <a:ext cx="4996799"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723421"/>
            <a:ext cx="4996799" cy="656314"/>
          </a:xfrm>
          <a:noFill/>
        </p:spPr>
        <p:txBody>
          <a:bodyPr lIns="0" tIns="0" rIns="0" bIns="0" anchor="t">
            <a:noAutofit/>
          </a:bodyPr>
          <a:lstStyle>
            <a:lvl1pPr marL="0" indent="0" algn="l">
              <a:lnSpc>
                <a:spcPct val="100000"/>
              </a:lnSpc>
              <a:buNone/>
              <a:defRPr sz="20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5760334"/>
            <a:ext cx="4996798" cy="338128"/>
          </a:xfrm>
          <a:noFill/>
        </p:spPr>
        <p:txBody>
          <a:bodyPr lIns="0" tIns="0" rIns="0" bIns="0" anchor="t">
            <a:noAutofit/>
          </a:bodyPr>
          <a:lstStyle>
            <a:lvl1pPr marL="0" indent="0">
              <a:lnSpc>
                <a:spcPct val="100000"/>
              </a:lnSpc>
              <a:buNone/>
              <a:defRPr sz="14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4" y="5394685"/>
            <a:ext cx="4987353" cy="338128"/>
          </a:xfrm>
          <a:noFill/>
        </p:spPr>
        <p:txBody>
          <a:bodyPr lIns="0" tIns="0" rIns="0" bIns="0" anchor="t">
            <a:noAutofit/>
          </a:bodyPr>
          <a:lstStyle>
            <a:lvl1pPr marL="0" indent="0">
              <a:lnSpc>
                <a:spcPct val="100000"/>
              </a:lnSpc>
              <a:buNone/>
              <a:defRPr sz="1600" b="0">
                <a:solidFill>
                  <a:schemeClr val="tx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Google Shape;324;p36">
            <a:extLst>
              <a:ext uri="{FF2B5EF4-FFF2-40B4-BE49-F238E27FC236}">
                <a16:creationId xmlns:a16="http://schemas.microsoft.com/office/drawing/2014/main" id="{DC648004-5F97-4F74-848F-3E4169CF58E7}"/>
              </a:ext>
            </a:extLst>
          </p:cNvPr>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p:blipFill>
        <p:spPr>
          <a:xfrm>
            <a:off x="457200" y="1013037"/>
            <a:ext cx="2867642" cy="594360"/>
          </a:xfrm>
          <a:prstGeom prst="rect">
            <a:avLst/>
          </a:prstGeom>
          <a:noFill/>
          <a:ln>
            <a:noFill/>
          </a:ln>
        </p:spPr>
      </p:pic>
    </p:spTree>
    <p:extLst>
      <p:ext uri="{BB962C8B-B14F-4D97-AF65-F5344CB8AC3E}">
        <p14:creationId xmlns:p14="http://schemas.microsoft.com/office/powerpoint/2010/main" val="363330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086475"/>
            <a:ext cx="2193368" cy="457200"/>
          </a:xfrm>
          <a:prstGeom prst="rect">
            <a:avLst/>
          </a:prstGeom>
          <a:noFill/>
          <a:ln>
            <a:noFill/>
          </a:ln>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0" name="Rectangle 9">
            <a:extLst>
              <a:ext uri="{FF2B5EF4-FFF2-40B4-BE49-F238E27FC236}">
                <a16:creationId xmlns:a16="http://schemas.microsoft.com/office/drawing/2014/main" id="{3CC75E03-37E1-4685-B173-8F2035ACA3F5}"/>
              </a:ext>
            </a:extLst>
          </p:cNvPr>
          <p:cNvSpPr/>
          <p:nvPr userDrawn="1"/>
        </p:nvSpPr>
        <p:spPr>
          <a:xfrm rot="5400000">
            <a:off x="8622722" y="3288720"/>
            <a:ext cx="6858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7F3F552-9DC4-4459-909D-6CE43F61A76D}"/>
              </a:ext>
            </a:extLst>
          </p:cNvPr>
          <p:cNvSpPr>
            <a:spLocks noGrp="1"/>
          </p:cNvSpPr>
          <p:nvPr>
            <p:ph type="ctrTitle" hasCustomPrompt="1"/>
          </p:nvPr>
        </p:nvSpPr>
        <p:spPr>
          <a:xfrm>
            <a:off x="457200" y="2125859"/>
            <a:ext cx="8528755" cy="1409243"/>
          </a:xfrm>
          <a:noFill/>
          <a:ln w="38100">
            <a:noFill/>
          </a:ln>
        </p:spPr>
        <p:txBody>
          <a:bodyPr lIns="0" tIns="0" rIns="0" bIns="0" anchor="b">
            <a:normAutofit/>
          </a:bodyPr>
          <a:lstStyle>
            <a:lvl1pPr algn="l">
              <a:lnSpc>
                <a:spcPct val="100000"/>
              </a:lnSpc>
              <a:defRPr sz="3600" b="0">
                <a:solidFill>
                  <a:schemeClr val="bg1"/>
                </a:solidFill>
              </a:defRPr>
            </a:lvl1pPr>
          </a:lstStyle>
          <a:p>
            <a:r>
              <a:rPr lang="en-US" dirty="0"/>
              <a:t>Click to enter section divider title</a:t>
            </a:r>
          </a:p>
        </p:txBody>
      </p:sp>
      <p:cxnSp>
        <p:nvCxnSpPr>
          <p:cNvPr id="17" name="Straight Connector 16">
            <a:extLst>
              <a:ext uri="{FF2B5EF4-FFF2-40B4-BE49-F238E27FC236}">
                <a16:creationId xmlns:a16="http://schemas.microsoft.com/office/drawing/2014/main" id="{56801EBA-E89C-4A9A-95F2-1D3A5663DD18}"/>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3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2"/>
            <a:ext cx="7181850"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6" y="954000"/>
            <a:ext cx="3368022" cy="1018800"/>
          </a:xfrm>
        </p:spPr>
        <p:txBody>
          <a:bodyPr/>
          <a:lstStyle>
            <a:lvl1pPr>
              <a:lnSpc>
                <a:spcPct val="100000"/>
              </a:lnSpc>
              <a:defRPr>
                <a:solidFill>
                  <a:schemeClr val="bg1"/>
                </a:solidFill>
              </a:defRPr>
            </a:lvl1pPr>
          </a:lstStyle>
          <a:p>
            <a:r>
              <a:rPr lang="en-US" dirty="0"/>
              <a:t>Click to enter slide title</a:t>
            </a:r>
          </a:p>
        </p:txBody>
      </p:sp>
      <p:sp>
        <p:nvSpPr>
          <p:cNvPr id="21" name="Text Placeholder 8">
            <a:extLst>
              <a:ext uri="{FF2B5EF4-FFF2-40B4-BE49-F238E27FC236}">
                <a16:creationId xmlns:a16="http://schemas.microsoft.com/office/drawing/2014/main" id="{2A76DB7A-DB65-4D87-95DF-20BB77C4C1D6}"/>
              </a:ext>
            </a:extLst>
          </p:cNvPr>
          <p:cNvSpPr>
            <a:spLocks noGrp="1"/>
          </p:cNvSpPr>
          <p:nvPr>
            <p:ph type="body" sz="quarter" idx="13" hasCustomPrompt="1"/>
          </p:nvPr>
        </p:nvSpPr>
        <p:spPr>
          <a:xfrm>
            <a:off x="4509150" y="1627997"/>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Item</a:t>
            </a:r>
            <a:endParaRPr lang="en-US" dirty="0"/>
          </a:p>
        </p:txBody>
      </p:sp>
      <p:sp>
        <p:nvSpPr>
          <p:cNvPr id="22" name="Text Placeholder 8">
            <a:extLst>
              <a:ext uri="{FF2B5EF4-FFF2-40B4-BE49-F238E27FC236}">
                <a16:creationId xmlns:a16="http://schemas.microsoft.com/office/drawing/2014/main" id="{69EF341B-7B9F-447F-A415-08622BADCCA1}"/>
              </a:ext>
            </a:extLst>
          </p:cNvPr>
          <p:cNvSpPr>
            <a:spLocks noGrp="1"/>
          </p:cNvSpPr>
          <p:nvPr>
            <p:ph type="body" sz="quarter" idx="14" hasCustomPrompt="1"/>
          </p:nvPr>
        </p:nvSpPr>
        <p:spPr>
          <a:xfrm>
            <a:off x="7869382" y="1627997"/>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23" name="Text Placeholder 8">
            <a:extLst>
              <a:ext uri="{FF2B5EF4-FFF2-40B4-BE49-F238E27FC236}">
                <a16:creationId xmlns:a16="http://schemas.microsoft.com/office/drawing/2014/main" id="{D3F5B2C9-3E18-432D-B622-E90873DC02A9}"/>
              </a:ext>
            </a:extLst>
          </p:cNvPr>
          <p:cNvSpPr>
            <a:spLocks noGrp="1"/>
          </p:cNvSpPr>
          <p:nvPr>
            <p:ph type="body" sz="quarter" idx="15" hasCustomPrompt="1"/>
          </p:nvPr>
        </p:nvSpPr>
        <p:spPr>
          <a:xfrm>
            <a:off x="10049163" y="1627997"/>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24" name="Text Placeholder 8">
            <a:extLst>
              <a:ext uri="{FF2B5EF4-FFF2-40B4-BE49-F238E27FC236}">
                <a16:creationId xmlns:a16="http://schemas.microsoft.com/office/drawing/2014/main" id="{800E385F-7C15-4323-BA4B-06FF5E31FD4C}"/>
              </a:ext>
            </a:extLst>
          </p:cNvPr>
          <p:cNvSpPr>
            <a:spLocks noGrp="1"/>
          </p:cNvSpPr>
          <p:nvPr>
            <p:ph type="body" sz="quarter" idx="16" hasCustomPrompt="1"/>
          </p:nvPr>
        </p:nvSpPr>
        <p:spPr>
          <a:xfrm>
            <a:off x="4509150" y="2243240"/>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25" name="Text Placeholder 8">
            <a:extLst>
              <a:ext uri="{FF2B5EF4-FFF2-40B4-BE49-F238E27FC236}">
                <a16:creationId xmlns:a16="http://schemas.microsoft.com/office/drawing/2014/main" id="{7B86ED46-46AB-44A7-9B31-5B7BBE1B69A9}"/>
              </a:ext>
            </a:extLst>
          </p:cNvPr>
          <p:cNvSpPr>
            <a:spLocks noGrp="1"/>
          </p:cNvSpPr>
          <p:nvPr>
            <p:ph type="body" sz="quarter" idx="17" hasCustomPrompt="1"/>
          </p:nvPr>
        </p:nvSpPr>
        <p:spPr>
          <a:xfrm>
            <a:off x="7869382" y="2243241"/>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26" name="Text Placeholder 8">
            <a:extLst>
              <a:ext uri="{FF2B5EF4-FFF2-40B4-BE49-F238E27FC236}">
                <a16:creationId xmlns:a16="http://schemas.microsoft.com/office/drawing/2014/main" id="{60E362D3-1F0C-44BD-AF50-1354730AD02B}"/>
              </a:ext>
            </a:extLst>
          </p:cNvPr>
          <p:cNvSpPr>
            <a:spLocks noGrp="1"/>
          </p:cNvSpPr>
          <p:nvPr>
            <p:ph type="body" sz="quarter" idx="18" hasCustomPrompt="1"/>
          </p:nvPr>
        </p:nvSpPr>
        <p:spPr>
          <a:xfrm>
            <a:off x="10049163" y="2243241"/>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27" name="Text Placeholder 8">
            <a:extLst>
              <a:ext uri="{FF2B5EF4-FFF2-40B4-BE49-F238E27FC236}">
                <a16:creationId xmlns:a16="http://schemas.microsoft.com/office/drawing/2014/main" id="{6736A6C3-08EA-4E7A-AF5F-540410D7441F}"/>
              </a:ext>
            </a:extLst>
          </p:cNvPr>
          <p:cNvSpPr>
            <a:spLocks noGrp="1"/>
          </p:cNvSpPr>
          <p:nvPr>
            <p:ph type="body" sz="quarter" idx="19" hasCustomPrompt="1"/>
          </p:nvPr>
        </p:nvSpPr>
        <p:spPr>
          <a:xfrm>
            <a:off x="4509150" y="2858483"/>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28" name="Text Placeholder 8">
            <a:extLst>
              <a:ext uri="{FF2B5EF4-FFF2-40B4-BE49-F238E27FC236}">
                <a16:creationId xmlns:a16="http://schemas.microsoft.com/office/drawing/2014/main" id="{3C030921-B7D4-4001-94D5-5946C3C34D4A}"/>
              </a:ext>
            </a:extLst>
          </p:cNvPr>
          <p:cNvSpPr>
            <a:spLocks noGrp="1"/>
          </p:cNvSpPr>
          <p:nvPr>
            <p:ph type="body" sz="quarter" idx="20" hasCustomPrompt="1"/>
          </p:nvPr>
        </p:nvSpPr>
        <p:spPr>
          <a:xfrm>
            <a:off x="7869382" y="2858485"/>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29" name="Text Placeholder 8">
            <a:extLst>
              <a:ext uri="{FF2B5EF4-FFF2-40B4-BE49-F238E27FC236}">
                <a16:creationId xmlns:a16="http://schemas.microsoft.com/office/drawing/2014/main" id="{C317F2DA-16F7-4ACB-9B0F-2E27FC1781DF}"/>
              </a:ext>
            </a:extLst>
          </p:cNvPr>
          <p:cNvSpPr>
            <a:spLocks noGrp="1"/>
          </p:cNvSpPr>
          <p:nvPr>
            <p:ph type="body" sz="quarter" idx="21" hasCustomPrompt="1"/>
          </p:nvPr>
        </p:nvSpPr>
        <p:spPr>
          <a:xfrm>
            <a:off x="10049163" y="2858485"/>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30" name="Text Placeholder 8">
            <a:extLst>
              <a:ext uri="{FF2B5EF4-FFF2-40B4-BE49-F238E27FC236}">
                <a16:creationId xmlns:a16="http://schemas.microsoft.com/office/drawing/2014/main" id="{B736CB56-05E3-4F61-9ED4-A1123C11AC14}"/>
              </a:ext>
            </a:extLst>
          </p:cNvPr>
          <p:cNvSpPr>
            <a:spLocks noGrp="1"/>
          </p:cNvSpPr>
          <p:nvPr>
            <p:ph type="body" sz="quarter" idx="22" hasCustomPrompt="1"/>
          </p:nvPr>
        </p:nvSpPr>
        <p:spPr>
          <a:xfrm>
            <a:off x="4509150" y="3473726"/>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31" name="Text Placeholder 8">
            <a:extLst>
              <a:ext uri="{FF2B5EF4-FFF2-40B4-BE49-F238E27FC236}">
                <a16:creationId xmlns:a16="http://schemas.microsoft.com/office/drawing/2014/main" id="{6F23F8ED-DA3F-40AD-9928-0FA91EF9A387}"/>
              </a:ext>
            </a:extLst>
          </p:cNvPr>
          <p:cNvSpPr>
            <a:spLocks noGrp="1"/>
          </p:cNvSpPr>
          <p:nvPr>
            <p:ph type="body" sz="quarter" idx="23" hasCustomPrompt="1"/>
          </p:nvPr>
        </p:nvSpPr>
        <p:spPr>
          <a:xfrm>
            <a:off x="7869382" y="3473729"/>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32" name="Text Placeholder 8">
            <a:extLst>
              <a:ext uri="{FF2B5EF4-FFF2-40B4-BE49-F238E27FC236}">
                <a16:creationId xmlns:a16="http://schemas.microsoft.com/office/drawing/2014/main" id="{85E40FED-CF68-46A2-BF1E-DE3BA78A40F9}"/>
              </a:ext>
            </a:extLst>
          </p:cNvPr>
          <p:cNvSpPr>
            <a:spLocks noGrp="1"/>
          </p:cNvSpPr>
          <p:nvPr>
            <p:ph type="body" sz="quarter" idx="24" hasCustomPrompt="1"/>
          </p:nvPr>
        </p:nvSpPr>
        <p:spPr>
          <a:xfrm>
            <a:off x="10049163" y="3473729"/>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33" name="Text Placeholder 8">
            <a:extLst>
              <a:ext uri="{FF2B5EF4-FFF2-40B4-BE49-F238E27FC236}">
                <a16:creationId xmlns:a16="http://schemas.microsoft.com/office/drawing/2014/main" id="{8D039E30-D5FC-4620-ADF7-704189786E85}"/>
              </a:ext>
            </a:extLst>
          </p:cNvPr>
          <p:cNvSpPr>
            <a:spLocks noGrp="1"/>
          </p:cNvSpPr>
          <p:nvPr>
            <p:ph type="body" sz="quarter" idx="25" hasCustomPrompt="1"/>
          </p:nvPr>
        </p:nvSpPr>
        <p:spPr>
          <a:xfrm>
            <a:off x="4509150" y="4088969"/>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34" name="Text Placeholder 8">
            <a:extLst>
              <a:ext uri="{FF2B5EF4-FFF2-40B4-BE49-F238E27FC236}">
                <a16:creationId xmlns:a16="http://schemas.microsoft.com/office/drawing/2014/main" id="{4A6CF11E-3E10-4EA8-9F6C-1E169E948A3D}"/>
              </a:ext>
            </a:extLst>
          </p:cNvPr>
          <p:cNvSpPr>
            <a:spLocks noGrp="1"/>
          </p:cNvSpPr>
          <p:nvPr>
            <p:ph type="body" sz="quarter" idx="26" hasCustomPrompt="1"/>
          </p:nvPr>
        </p:nvSpPr>
        <p:spPr>
          <a:xfrm>
            <a:off x="7869382" y="4088973"/>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35" name="Text Placeholder 8">
            <a:extLst>
              <a:ext uri="{FF2B5EF4-FFF2-40B4-BE49-F238E27FC236}">
                <a16:creationId xmlns:a16="http://schemas.microsoft.com/office/drawing/2014/main" id="{AF51F400-0FFD-4FA9-B1C3-0FBFDA8B6FD3}"/>
              </a:ext>
            </a:extLst>
          </p:cNvPr>
          <p:cNvSpPr>
            <a:spLocks noGrp="1"/>
          </p:cNvSpPr>
          <p:nvPr>
            <p:ph type="body" sz="quarter" idx="27" hasCustomPrompt="1"/>
          </p:nvPr>
        </p:nvSpPr>
        <p:spPr>
          <a:xfrm>
            <a:off x="10049163" y="4088973"/>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sp>
        <p:nvSpPr>
          <p:cNvPr id="36" name="Text Placeholder 8">
            <a:extLst>
              <a:ext uri="{FF2B5EF4-FFF2-40B4-BE49-F238E27FC236}">
                <a16:creationId xmlns:a16="http://schemas.microsoft.com/office/drawing/2014/main" id="{3EEA61BB-2D40-4D06-BE91-D0E3657D0AA5}"/>
              </a:ext>
            </a:extLst>
          </p:cNvPr>
          <p:cNvSpPr>
            <a:spLocks noGrp="1"/>
          </p:cNvSpPr>
          <p:nvPr>
            <p:ph type="body" sz="quarter" idx="28" hasCustomPrompt="1"/>
          </p:nvPr>
        </p:nvSpPr>
        <p:spPr>
          <a:xfrm>
            <a:off x="4509150" y="4704217"/>
            <a:ext cx="3175505"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Item</a:t>
            </a:r>
          </a:p>
        </p:txBody>
      </p:sp>
      <p:sp>
        <p:nvSpPr>
          <p:cNvPr id="37" name="Text Placeholder 8">
            <a:extLst>
              <a:ext uri="{FF2B5EF4-FFF2-40B4-BE49-F238E27FC236}">
                <a16:creationId xmlns:a16="http://schemas.microsoft.com/office/drawing/2014/main" id="{5223B0E1-2753-4789-8304-88D14D4FE652}"/>
              </a:ext>
            </a:extLst>
          </p:cNvPr>
          <p:cNvSpPr>
            <a:spLocks noGrp="1"/>
          </p:cNvSpPr>
          <p:nvPr>
            <p:ph type="body" sz="quarter" idx="29" hasCustomPrompt="1"/>
          </p:nvPr>
        </p:nvSpPr>
        <p:spPr>
          <a:xfrm>
            <a:off x="7869382" y="4704217"/>
            <a:ext cx="1995054"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Name</a:t>
            </a:r>
          </a:p>
        </p:txBody>
      </p:sp>
      <p:sp>
        <p:nvSpPr>
          <p:cNvPr id="38" name="Text Placeholder 8">
            <a:extLst>
              <a:ext uri="{FF2B5EF4-FFF2-40B4-BE49-F238E27FC236}">
                <a16:creationId xmlns:a16="http://schemas.microsoft.com/office/drawing/2014/main" id="{C25EE18D-7A26-445E-B2DD-4980F1E38D8F}"/>
              </a:ext>
            </a:extLst>
          </p:cNvPr>
          <p:cNvSpPr>
            <a:spLocks noGrp="1"/>
          </p:cNvSpPr>
          <p:nvPr>
            <p:ph type="body" sz="quarter" idx="30" hasCustomPrompt="1"/>
          </p:nvPr>
        </p:nvSpPr>
        <p:spPr>
          <a:xfrm>
            <a:off x="10049163" y="4704217"/>
            <a:ext cx="857250" cy="406855"/>
          </a:xfrm>
          <a:noFill/>
        </p:spPr>
        <p:txBody>
          <a:bodyPr lIns="0" tIns="0" rIns="0" bIns="0" anchor="ctr">
            <a:noAutofit/>
          </a:bodyPr>
          <a:lstStyle>
            <a:lvl1pPr marL="0" indent="0">
              <a:lnSpc>
                <a:spcPct val="100000"/>
              </a:lnSpc>
              <a:buNone/>
              <a:defRPr sz="16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Time</a:t>
            </a:r>
          </a:p>
        </p:txBody>
      </p:sp>
      <p:pic>
        <p:nvPicPr>
          <p:cNvPr id="39" name="Google Shape;324;p36">
            <a:extLst>
              <a:ext uri="{FF2B5EF4-FFF2-40B4-BE49-F238E27FC236}">
                <a16:creationId xmlns:a16="http://schemas.microsoft.com/office/drawing/2014/main" id="{71E33046-D10E-44D4-8409-F2D333FBB8B7}"/>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086475"/>
            <a:ext cx="2193368" cy="457200"/>
          </a:xfrm>
          <a:prstGeom prst="rect">
            <a:avLst/>
          </a:prstGeom>
          <a:noFill/>
          <a:ln>
            <a:noFill/>
          </a:ln>
        </p:spPr>
      </p:pic>
    </p:spTree>
    <p:extLst>
      <p:ext uri="{BB962C8B-B14F-4D97-AF65-F5344CB8AC3E}">
        <p14:creationId xmlns:p14="http://schemas.microsoft.com/office/powerpoint/2010/main" val="352100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Tree>
    <p:extLst>
      <p:ext uri="{BB962C8B-B14F-4D97-AF65-F5344CB8AC3E}">
        <p14:creationId xmlns:p14="http://schemas.microsoft.com/office/powerpoint/2010/main" val="25212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53625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
        <p:nvSpPr>
          <p:cNvPr id="2" name="Title 1"/>
          <p:cNvSpPr>
            <a:spLocks noGrp="1"/>
          </p:cNvSpPr>
          <p:nvPr>
            <p:ph type="title" hasCustomPrompt="1"/>
          </p:nvPr>
        </p:nvSpPr>
        <p:spPr>
          <a:xfrm>
            <a:off x="457200" y="952502"/>
            <a:ext cx="4571999"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3" name="Content Placeholder 2"/>
          <p:cNvSpPr>
            <a:spLocks noGrp="1"/>
          </p:cNvSpPr>
          <p:nvPr>
            <p:ph idx="1" hasCustomPrompt="1"/>
          </p:nvPr>
        </p:nvSpPr>
        <p:spPr>
          <a:xfrm>
            <a:off x="5676901" y="3600450"/>
            <a:ext cx="6033671" cy="2601941"/>
          </a:xfrm>
        </p:spPr>
        <p:txBody>
          <a:bodyPr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5362575" y="1"/>
            <a:ext cx="6829425" cy="3375081"/>
          </a:xfrm>
        </p:spPr>
        <p:txBody>
          <a:bodyPr/>
          <a:lstStyle>
            <a:lvl1pPr marL="0" indent="0">
              <a:buNone/>
              <a:defRPr/>
            </a:lvl1pPr>
          </a:lstStyle>
          <a:p>
            <a:r>
              <a:rPr lang="en-IE" dirty="0"/>
              <a:t>Click icon to insert image</a:t>
            </a:r>
            <a:endParaRPr lang="en-US" dirty="0"/>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4"/>
            <a:ext cx="4572000" cy="3867151"/>
          </a:xfrm>
        </p:spPr>
        <p:txBody>
          <a:bodyPr lIns="0" tIns="0" rIns="0" bIns="0">
            <a:normAutofit/>
          </a:bodyPr>
          <a:lstStyle>
            <a:lvl1pPr marL="0" indent="0">
              <a:lnSpc>
                <a:spcPct val="100000"/>
              </a:lnSpc>
              <a:spcBef>
                <a:spcPts val="70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4" name="Text Placeholder 4">
            <a:extLst>
              <a:ext uri="{FF2B5EF4-FFF2-40B4-BE49-F238E27FC236}">
                <a16:creationId xmlns:a16="http://schemas.microsoft.com/office/drawing/2014/main" id="{65D2AD74-E23E-43CE-849E-9417C322E79A}"/>
              </a:ext>
            </a:extLst>
          </p:cNvPr>
          <p:cNvSpPr>
            <a:spLocks noGrp="1"/>
          </p:cNvSpPr>
          <p:nvPr>
            <p:ph type="body" sz="quarter" idx="14" hasCustomPrompt="1"/>
          </p:nvPr>
        </p:nvSpPr>
        <p:spPr>
          <a:xfrm>
            <a:off x="5676901" y="6315074"/>
            <a:ext cx="567459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5216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5.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BC257D-BB61-4407-BCC9-5255D46ACE46}"/>
              </a:ext>
            </a:extLst>
          </p:cNvPr>
          <p:cNvSpPr>
            <a:spLocks noGrp="1"/>
          </p:cNvSpPr>
          <p:nvPr>
            <p:ph type="pic" sz="quarter" idx="1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6" y="1892400"/>
            <a:ext cx="8972551"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1"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6"/>
            <a:ext cx="8941667" cy="261525"/>
          </a:xfrm>
        </p:spPr>
        <p:txBody>
          <a:bodyPr lIns="0" tIns="0" rIns="0" bIns="0" anchor="ctr">
            <a:noAutofit/>
          </a:bodyPr>
          <a:lstStyle>
            <a:lvl1pPr marL="0" indent="0" algn="r">
              <a:buNone/>
              <a:defRPr sz="675" i="1">
                <a:solidFill>
                  <a:schemeClr val="tx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08472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71818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0" y="6126480"/>
            <a:ext cx="2194559" cy="457200"/>
          </a:xfrm>
          <a:prstGeom prst="rect">
            <a:avLst/>
          </a:prstGeom>
          <a:noFill/>
          <a:ln>
            <a:noFill/>
          </a:ln>
        </p:spPr>
      </p:pic>
      <p:sp>
        <p:nvSpPr>
          <p:cNvPr id="3" name="Content Placeholder 2"/>
          <p:cNvSpPr>
            <a:spLocks noGrp="1"/>
          </p:cNvSpPr>
          <p:nvPr>
            <p:ph idx="1" hasCustomPrompt="1"/>
          </p:nvPr>
        </p:nvSpPr>
        <p:spPr>
          <a:xfrm>
            <a:off x="457200" y="1971675"/>
            <a:ext cx="6416024" cy="3867150"/>
          </a:xfrm>
        </p:spPr>
        <p:txBody>
          <a:bodyPr anchor="t"/>
          <a:lstStyle>
            <a:lvl1pPr>
              <a:lnSpc>
                <a:spcPct val="100000"/>
              </a:lnSpc>
              <a:defRPr baseline="0">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181850" y="0"/>
            <a:ext cx="5010150"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16024"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13" name="Text Placeholder 4">
            <a:extLst>
              <a:ext uri="{FF2B5EF4-FFF2-40B4-BE49-F238E27FC236}">
                <a16:creationId xmlns:a16="http://schemas.microsoft.com/office/drawing/2014/main" id="{C1BE1996-BF22-41AB-A58A-DEFDF7F80297}"/>
              </a:ext>
            </a:extLst>
          </p:cNvPr>
          <p:cNvSpPr>
            <a:spLocks noGrp="1"/>
          </p:cNvSpPr>
          <p:nvPr>
            <p:ph type="body" sz="quarter" idx="14" hasCustomPrompt="1"/>
          </p:nvPr>
        </p:nvSpPr>
        <p:spPr>
          <a:xfrm>
            <a:off x="2822028" y="6182487"/>
            <a:ext cx="4051196" cy="265176"/>
          </a:xfrm>
        </p:spPr>
        <p:txBody>
          <a:bodyPr lIns="0" tIns="0" rIns="0" bIns="0" anchor="ctr">
            <a:noAutofit/>
          </a:bodyPr>
          <a:lstStyle>
            <a:lvl1pPr marL="0" indent="0" algn="r">
              <a:buNone/>
              <a:defRPr sz="900" i="1" baseline="0">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0876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4200521" cy="6858000"/>
            <a:chOff x="0" y="0"/>
            <a:chExt cx="4200521"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62577" b="13388"/>
            <a:stretch/>
          </p:blipFill>
          <p:spPr>
            <a:xfrm>
              <a:off x="0" y="2"/>
              <a:ext cx="4200521"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4200521"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1"/>
            <a:ext cx="718185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1"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8"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2" name="Rectangle 1">
            <a:extLst>
              <a:ext uri="{FF2B5EF4-FFF2-40B4-BE49-F238E27FC236}">
                <a16:creationId xmlns:a16="http://schemas.microsoft.com/office/drawing/2014/main" id="{7C23A003-951A-40BE-82BB-0777C8AF8A83}"/>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oogle Shape;324;p36">
            <a:extLst>
              <a:ext uri="{FF2B5EF4-FFF2-40B4-BE49-F238E27FC236}">
                <a16:creationId xmlns:a16="http://schemas.microsoft.com/office/drawing/2014/main" id="{993757EB-DE3B-4B48-A1D3-C2F553935414}"/>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26617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3.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E64D054-9F22-4278-BAF5-864DC961913B}"/>
              </a:ext>
            </a:extLst>
          </p:cNvPr>
          <p:cNvSpPr>
            <a:spLocks noGrp="1"/>
          </p:cNvSpPr>
          <p:nvPr>
            <p:ph type="pic" sz="quarter" idx="43" hasCustomPrompt="1"/>
          </p:nvPr>
        </p:nvSpPr>
        <p:spPr>
          <a:xfrm>
            <a:off x="0"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1"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8"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138" name="Rectangle 137">
            <a:extLst>
              <a:ext uri="{FF2B5EF4-FFF2-40B4-BE49-F238E27FC236}">
                <a16:creationId xmlns:a16="http://schemas.microsoft.com/office/drawing/2014/main" id="{E37873EB-8CA6-46EC-8973-FE2AE2DB29D9}"/>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7DE41273-F51D-4EAC-A527-570A62310A7D}"/>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26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Rectangle 16">
            <a:extLst>
              <a:ext uri="{FF2B5EF4-FFF2-40B4-BE49-F238E27FC236}">
                <a16:creationId xmlns:a16="http://schemas.microsoft.com/office/drawing/2014/main" id="{93D5D4E5-26AC-4489-AC3C-C34032C7D833}"/>
              </a:ext>
            </a:extLst>
          </p:cNvPr>
          <p:cNvSpPr/>
          <p:nvPr userDrawn="1"/>
        </p:nvSpPr>
        <p:spPr>
          <a:xfrm>
            <a:off x="4200524" y="-1"/>
            <a:ext cx="78991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6" y="954000"/>
            <a:ext cx="3368022"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0"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0" y="5172076"/>
            <a:ext cx="6564599"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0" y="955012"/>
            <a:ext cx="6564599" cy="1018799"/>
          </a:xfrm>
        </p:spPr>
        <p:txBody>
          <a:bodyPr lIns="0" tIns="0" rIns="0" bIns="0">
            <a:noAutofit/>
          </a:bodyPr>
          <a:lstStyle>
            <a:lvl1pPr marL="0" indent="0">
              <a:lnSpc>
                <a:spcPct val="100000"/>
              </a:lnSpc>
              <a:spcBef>
                <a:spcPts val="700"/>
              </a:spcBef>
              <a:buNone/>
              <a:defRPr sz="18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2" name="Rectangle 21">
            <a:extLst>
              <a:ext uri="{FF2B5EF4-FFF2-40B4-BE49-F238E27FC236}">
                <a16:creationId xmlns:a16="http://schemas.microsoft.com/office/drawing/2014/main" id="{9E5A77FC-7762-496F-95FD-89FF5E5D5344}"/>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3" name="Google Shape;324;p36">
            <a:extLst>
              <a:ext uri="{FF2B5EF4-FFF2-40B4-BE49-F238E27FC236}">
                <a16:creationId xmlns:a16="http://schemas.microsoft.com/office/drawing/2014/main" id="{5E18737C-E2FE-4174-AB22-A69BDAECFB9B}"/>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30067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4.1">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5D373FAC-71D5-4BB7-80E0-140353C73336}"/>
              </a:ext>
            </a:extLst>
          </p:cNvPr>
          <p:cNvSpPr>
            <a:spLocks noGrp="1"/>
          </p:cNvSpPr>
          <p:nvPr>
            <p:ph type="pic" sz="quarter" idx="44" hasCustomPrompt="1"/>
          </p:nvPr>
        </p:nvSpPr>
        <p:spPr>
          <a:xfrm>
            <a:off x="0"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6" y="954000"/>
            <a:ext cx="3368022"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0"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0" y="5172076"/>
            <a:ext cx="6564599" cy="973198"/>
          </a:xfrm>
        </p:spPr>
        <p:txBody>
          <a:bodyPr lIns="0" tIns="0" rIns="0" bIns="0">
            <a:no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0" y="955012"/>
            <a:ext cx="6564599" cy="1018799"/>
          </a:xfrm>
        </p:spPr>
        <p:txBody>
          <a:bodyPr lIns="0" tIns="0" rIns="0" bIns="0">
            <a:noAutofit/>
          </a:bodyPr>
          <a:lstStyle>
            <a:lvl1pPr marL="0" indent="0">
              <a:lnSpc>
                <a:spcPct val="100000"/>
              </a:lnSpc>
              <a:spcBef>
                <a:spcPts val="700"/>
              </a:spcBef>
              <a:buNone/>
              <a:defRPr sz="18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49" y="6315074"/>
            <a:ext cx="6564598" cy="261525"/>
          </a:xfrm>
        </p:spPr>
        <p:txBody>
          <a:bodyPr lIns="0" tIns="0" rIns="0" bIns="0" anchor="ctr">
            <a:noAutofit/>
          </a:bodyPr>
          <a:lstStyle>
            <a:lvl1pPr marL="0" indent="0" algn="l">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cxnSp>
        <p:nvCxnSpPr>
          <p:cNvPr id="24" name="Straight Connector 23">
            <a:extLst>
              <a:ext uri="{FF2B5EF4-FFF2-40B4-BE49-F238E27FC236}">
                <a16:creationId xmlns:a16="http://schemas.microsoft.com/office/drawing/2014/main" id="{022CCA1A-BB8E-45E6-B2C7-2B0DB5B74BB4}"/>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6358D0E-76D8-4BAD-B120-730DD49F5745}"/>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0078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409825" y="3190875"/>
            <a:ext cx="8972550" cy="312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409825" y="14146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5" y="1892400"/>
            <a:ext cx="8972550"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0"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4"/>
            <a:ext cx="8941666"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08291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5.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BC257D-BB61-4407-BCC9-5255D46ACE46}"/>
              </a:ext>
            </a:extLst>
          </p:cNvPr>
          <p:cNvSpPr>
            <a:spLocks noGrp="1"/>
          </p:cNvSpPr>
          <p:nvPr>
            <p:ph type="pic" sz="quarter" idx="1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5" y="1892400"/>
            <a:ext cx="8972550"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0"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4"/>
            <a:ext cx="8941666" cy="261525"/>
          </a:xfrm>
        </p:spPr>
        <p:txBody>
          <a:bodyPr lIns="0" tIns="0" rIns="0" bIns="0" anchor="ctr">
            <a:noAutofit/>
          </a:bodyPr>
          <a:lstStyle>
            <a:lvl1pPr marL="0" indent="0" algn="r">
              <a:buNone/>
              <a:defRPr sz="900" i="1">
                <a:solidFill>
                  <a:schemeClr val="tx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8265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276475" y="-1"/>
            <a:ext cx="9105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56939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569390" y="954000"/>
            <a:ext cx="8504360"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585101" y="1972800"/>
            <a:ext cx="4082155"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EFA84999-2F88-4DBA-B403-21701E39EB2A}"/>
              </a:ext>
            </a:extLst>
          </p:cNvPr>
          <p:cNvSpPr>
            <a:spLocks noGrp="1"/>
          </p:cNvSpPr>
          <p:nvPr>
            <p:ph idx="13" hasCustomPrompt="1"/>
          </p:nvPr>
        </p:nvSpPr>
        <p:spPr>
          <a:xfrm>
            <a:off x="6989132" y="1972800"/>
            <a:ext cx="4084618"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34A58466-A59C-4449-A523-EAC0002E3EB7}"/>
              </a:ext>
            </a:extLst>
          </p:cNvPr>
          <p:cNvSpPr/>
          <p:nvPr userDrawn="1"/>
        </p:nvSpPr>
        <p:spPr>
          <a:xfrm>
            <a:off x="2276475" y="6577445"/>
            <a:ext cx="9105899" cy="2805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4">
            <a:extLst>
              <a:ext uri="{FF2B5EF4-FFF2-40B4-BE49-F238E27FC236}">
                <a16:creationId xmlns:a16="http://schemas.microsoft.com/office/drawing/2014/main" id="{08AC8AD7-D986-4BD9-AC87-F64FF9F06AEA}"/>
              </a:ext>
            </a:extLst>
          </p:cNvPr>
          <p:cNvSpPr>
            <a:spLocks noGrp="1"/>
          </p:cNvSpPr>
          <p:nvPr>
            <p:ph type="body" sz="quarter" idx="14" hasCustomPrompt="1"/>
          </p:nvPr>
        </p:nvSpPr>
        <p:spPr>
          <a:xfrm>
            <a:off x="2569389" y="6315074"/>
            <a:ext cx="8504361"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90858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 name="Rectangle 4">
            <a:extLst>
              <a:ext uri="{FF2B5EF4-FFF2-40B4-BE49-F238E27FC236}">
                <a16:creationId xmlns:a16="http://schemas.microsoft.com/office/drawing/2014/main" id="{DCDBA1BD-6041-4D18-80D6-B76544069607}"/>
              </a:ext>
            </a:extLst>
          </p:cNvPr>
          <p:cNvSpPr/>
          <p:nvPr userDrawn="1"/>
        </p:nvSpPr>
        <p:spPr>
          <a:xfrm>
            <a:off x="0" y="4152900"/>
            <a:ext cx="12192000" cy="27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D60BA4D-42EB-40D7-A599-2DFB5118123D}"/>
              </a:ext>
            </a:extLst>
          </p:cNvPr>
          <p:cNvSpPr/>
          <p:nvPr userDrawn="1"/>
        </p:nvSpPr>
        <p:spPr>
          <a:xfrm>
            <a:off x="765787" y="1389432"/>
            <a:ext cx="5130190" cy="4411294"/>
          </a:xfrm>
          <a:prstGeom prst="rect">
            <a:avLst/>
          </a:prstGeom>
          <a:solidFill>
            <a:schemeClr val="bg1"/>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29" y="1598985"/>
            <a:ext cx="4512222"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7" y="2326888"/>
            <a:ext cx="4512223" cy="3254762"/>
          </a:xfrm>
        </p:spPr>
        <p:txBody>
          <a:bodyPr lIns="0" tIns="0" rIns="0" bIns="0">
            <a:normAutofit/>
          </a:bodyPr>
          <a:lstStyle>
            <a:lvl1pPr marL="0" indent="0">
              <a:lnSpc>
                <a:spcPct val="100000"/>
              </a:lnSpc>
              <a:spcBef>
                <a:spcPts val="70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7" name="Rectangle 16">
            <a:extLst>
              <a:ext uri="{FF2B5EF4-FFF2-40B4-BE49-F238E27FC236}">
                <a16:creationId xmlns:a16="http://schemas.microsoft.com/office/drawing/2014/main" id="{9AFC46D0-5260-41B4-8C03-BF3CF3A42AA5}"/>
              </a:ext>
            </a:extLst>
          </p:cNvPr>
          <p:cNvSpPr/>
          <p:nvPr userDrawn="1"/>
        </p:nvSpPr>
        <p:spPr>
          <a:xfrm>
            <a:off x="6296024" y="1389432"/>
            <a:ext cx="5130189" cy="4411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6604649"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8" y="1598985"/>
            <a:ext cx="4542470" cy="715590"/>
          </a:xfrm>
        </p:spPr>
        <p:txBody>
          <a:bodyPr lIns="0" tIns="0" rIns="0" bIns="0">
            <a:normAutofit/>
          </a:bodyPr>
          <a:lstStyle>
            <a:lvl1pPr marL="0" indent="0">
              <a:lnSpc>
                <a:spcPct val="100000"/>
              </a:lnSpc>
              <a:spcBef>
                <a:spcPts val="700"/>
              </a:spcBef>
              <a:buNone/>
              <a:defRPr sz="180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pic>
        <p:nvPicPr>
          <p:cNvPr id="19" name="Google Shape;324;p36">
            <a:extLst>
              <a:ext uri="{FF2B5EF4-FFF2-40B4-BE49-F238E27FC236}">
                <a16:creationId xmlns:a16="http://schemas.microsoft.com/office/drawing/2014/main" id="{EB6CAED3-A53F-4DCA-A106-3FBFDE9F7B1E}"/>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0" name="Text Placeholder 4">
            <a:extLst>
              <a:ext uri="{FF2B5EF4-FFF2-40B4-BE49-F238E27FC236}">
                <a16:creationId xmlns:a16="http://schemas.microsoft.com/office/drawing/2014/main" id="{186DA8F4-8FF0-4231-B5DB-88765F30FC18}"/>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90465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7.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57467A1-713F-40E6-AEE6-6D5A50A849F8}"/>
              </a:ext>
            </a:extLst>
          </p:cNvPr>
          <p:cNvSpPr>
            <a:spLocks noGrp="1"/>
          </p:cNvSpPr>
          <p:nvPr>
            <p:ph type="pic" sz="quarter" idx="44" hasCustomPrompt="1"/>
          </p:nvPr>
        </p:nvSpPr>
        <p:spPr>
          <a:xfrm>
            <a:off x="0" y="0"/>
            <a:ext cx="12192000" cy="41529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29" y="1598985"/>
            <a:ext cx="4512222"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7" y="2326888"/>
            <a:ext cx="4512223" cy="3254762"/>
          </a:xfrm>
        </p:spPr>
        <p:txBody>
          <a:bodyPr lIns="0" tIns="0" rIns="0" bIns="0">
            <a:normAutofit/>
          </a:bodyPr>
          <a:lstStyle>
            <a:lvl1pPr marL="0" indent="0">
              <a:lnSpc>
                <a:spcPct val="100000"/>
              </a:lnSpc>
              <a:spcBef>
                <a:spcPts val="70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3" name="Content Placeholder 2"/>
          <p:cNvSpPr>
            <a:spLocks noGrp="1"/>
          </p:cNvSpPr>
          <p:nvPr>
            <p:ph idx="1" hasCustomPrompt="1"/>
          </p:nvPr>
        </p:nvSpPr>
        <p:spPr>
          <a:xfrm>
            <a:off x="6604649"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8" y="1598985"/>
            <a:ext cx="4542470" cy="715590"/>
          </a:xfrm>
        </p:spPr>
        <p:txBody>
          <a:bodyPr lIns="0" tIns="0" rIns="0" bIns="0">
            <a:normAutofit/>
          </a:bodyPr>
          <a:lstStyle>
            <a:lvl1pPr marL="0" indent="0">
              <a:lnSpc>
                <a:spcPct val="100000"/>
              </a:lnSpc>
              <a:spcBef>
                <a:spcPts val="700"/>
              </a:spcBef>
              <a:buNone/>
              <a:defRPr sz="1800" b="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pic>
        <p:nvPicPr>
          <p:cNvPr id="10" name="Google Shape;324;p36">
            <a:extLst>
              <a:ext uri="{FF2B5EF4-FFF2-40B4-BE49-F238E27FC236}">
                <a16:creationId xmlns:a16="http://schemas.microsoft.com/office/drawing/2014/main" id="{F0D76751-DE78-4B6D-9487-C14B0EEDBAD2}"/>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1" name="Text Placeholder 4">
            <a:extLst>
              <a:ext uri="{FF2B5EF4-FFF2-40B4-BE49-F238E27FC236}">
                <a16:creationId xmlns:a16="http://schemas.microsoft.com/office/drawing/2014/main" id="{43DC4E3C-9E72-484B-8B87-62A4CA12CFBC}"/>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4361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23BAC-FF22-A217-00AA-31315DE4AD2F}"/>
              </a:ext>
            </a:extLst>
          </p:cNvPr>
          <p:cNvPicPr>
            <a:picLocks noChangeAspect="1"/>
          </p:cNvPicPr>
          <p:nvPr userDrawn="1"/>
        </p:nvPicPr>
        <p:blipFill>
          <a:blip r:embed="rId2"/>
          <a:stretch>
            <a:fillRect/>
          </a:stretch>
        </p:blipFill>
        <p:spPr>
          <a:xfrm>
            <a:off x="2" y="-2"/>
            <a:ext cx="12273972" cy="6858002"/>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276475" y="-1"/>
            <a:ext cx="9105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56939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569391" y="954000"/>
            <a:ext cx="8504360"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585101" y="1972802"/>
            <a:ext cx="4082155"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EFA84999-2F88-4DBA-B403-21701E39EB2A}"/>
              </a:ext>
            </a:extLst>
          </p:cNvPr>
          <p:cNvSpPr>
            <a:spLocks noGrp="1"/>
          </p:cNvSpPr>
          <p:nvPr>
            <p:ph idx="13" hasCustomPrompt="1"/>
          </p:nvPr>
        </p:nvSpPr>
        <p:spPr>
          <a:xfrm>
            <a:off x="6989132" y="1972802"/>
            <a:ext cx="4084619"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34A58466-A59C-4449-A523-EAC0002E3EB7}"/>
              </a:ext>
            </a:extLst>
          </p:cNvPr>
          <p:cNvSpPr/>
          <p:nvPr userDrawn="1"/>
        </p:nvSpPr>
        <p:spPr>
          <a:xfrm>
            <a:off x="2276476" y="6577447"/>
            <a:ext cx="9105899" cy="2805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 Placeholder 4">
            <a:extLst>
              <a:ext uri="{FF2B5EF4-FFF2-40B4-BE49-F238E27FC236}">
                <a16:creationId xmlns:a16="http://schemas.microsoft.com/office/drawing/2014/main" id="{08AC8AD7-D986-4BD9-AC87-F64FF9F06AEA}"/>
              </a:ext>
            </a:extLst>
          </p:cNvPr>
          <p:cNvSpPr>
            <a:spLocks noGrp="1"/>
          </p:cNvSpPr>
          <p:nvPr>
            <p:ph type="body" sz="quarter" idx="14" hasCustomPrompt="1"/>
          </p:nvPr>
        </p:nvSpPr>
        <p:spPr>
          <a:xfrm>
            <a:off x="2569390" y="6315076"/>
            <a:ext cx="8504361"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2728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BF6BD8-4FFF-4BFE-9CAA-25E9F70084D7}"/>
              </a:ext>
            </a:extLst>
          </p:cNvPr>
          <p:cNvGrpSpPr/>
          <p:nvPr userDrawn="1"/>
        </p:nvGrpSpPr>
        <p:grpSpPr>
          <a:xfrm>
            <a:off x="7219950" y="0"/>
            <a:ext cx="171450" cy="6858000"/>
            <a:chOff x="7181850" y="581024"/>
            <a:chExt cx="209550" cy="6858000"/>
          </a:xfrm>
        </p:grpSpPr>
        <p:sp>
          <p:nvSpPr>
            <p:cNvPr id="2" name="Rectangle 1">
              <a:extLst>
                <a:ext uri="{FF2B5EF4-FFF2-40B4-BE49-F238E27FC236}">
                  <a16:creationId xmlns:a16="http://schemas.microsoft.com/office/drawing/2014/main" id="{868A65CA-ED37-43E0-B80D-2D9B5ABA7E81}"/>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7C2DDC4-C464-4C80-AFF2-5631127C6FCC}"/>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DB030BC-F464-43DE-9804-142863779F9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391400" y="0"/>
            <a:ext cx="4800600"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pic>
        <p:nvPicPr>
          <p:cNvPr id="16" name="Google Shape;324;p36">
            <a:extLst>
              <a:ext uri="{FF2B5EF4-FFF2-40B4-BE49-F238E27FC236}">
                <a16:creationId xmlns:a16="http://schemas.microsoft.com/office/drawing/2014/main" id="{74E6B316-6C8A-481E-AAE5-1964FC1CE25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F84B04C0-BEAE-46EB-B60F-651862E3B648}"/>
              </a:ext>
            </a:extLst>
          </p:cNvPr>
          <p:cNvSpPr>
            <a:spLocks noGrp="1"/>
          </p:cNvSpPr>
          <p:nvPr>
            <p:ph type="body" sz="quarter" idx="44" hasCustomPrompt="1"/>
          </p:nvPr>
        </p:nvSpPr>
        <p:spPr>
          <a:xfrm>
            <a:off x="3141272" y="6315075"/>
            <a:ext cx="3782172"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409786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8" name="Text Placeholder 7">
            <a:extLst>
              <a:ext uri="{FF2B5EF4-FFF2-40B4-BE49-F238E27FC236}">
                <a16:creationId xmlns:a16="http://schemas.microsoft.com/office/drawing/2014/main" id="{DF9B7206-491C-4E1E-BF63-EAE2B0EA3E30}"/>
              </a:ext>
            </a:extLst>
          </p:cNvPr>
          <p:cNvSpPr>
            <a:spLocks noGrp="1"/>
          </p:cNvSpPr>
          <p:nvPr>
            <p:ph type="body" sz="quarter" idx="14" hasCustomPrompt="1"/>
          </p:nvPr>
        </p:nvSpPr>
        <p:spPr>
          <a:xfrm>
            <a:off x="7219950" y="952502"/>
            <a:ext cx="4972050" cy="1627200"/>
          </a:xfrm>
          <a:solidFill>
            <a:schemeClr val="bg2"/>
          </a:solidFill>
        </p:spPr>
        <p:txBody>
          <a:bodyPr lIns="1728000" anchor="ct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6" name="Text Placeholder 7">
            <a:extLst>
              <a:ext uri="{FF2B5EF4-FFF2-40B4-BE49-F238E27FC236}">
                <a16:creationId xmlns:a16="http://schemas.microsoft.com/office/drawing/2014/main" id="{208426AF-64EC-4127-9B75-D0F0E7878CBA}"/>
              </a:ext>
            </a:extLst>
          </p:cNvPr>
          <p:cNvSpPr>
            <a:spLocks noGrp="1"/>
          </p:cNvSpPr>
          <p:nvPr>
            <p:ph type="body" sz="quarter" idx="15" hasCustomPrompt="1"/>
          </p:nvPr>
        </p:nvSpPr>
        <p:spPr>
          <a:xfrm>
            <a:off x="7219950" y="2579702"/>
            <a:ext cx="4972050" cy="1627200"/>
          </a:xfrm>
          <a:solidFill>
            <a:schemeClr val="accent1"/>
          </a:solidFill>
        </p:spPr>
        <p:txBody>
          <a:bodyPr lIns="1728000" anchor="ct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7" name="Text Placeholder 7">
            <a:extLst>
              <a:ext uri="{FF2B5EF4-FFF2-40B4-BE49-F238E27FC236}">
                <a16:creationId xmlns:a16="http://schemas.microsoft.com/office/drawing/2014/main" id="{3DD0A5B1-4A37-4711-9099-1E66388E7DFA}"/>
              </a:ext>
            </a:extLst>
          </p:cNvPr>
          <p:cNvSpPr>
            <a:spLocks noGrp="1"/>
          </p:cNvSpPr>
          <p:nvPr>
            <p:ph type="body" sz="quarter" idx="16" hasCustomPrompt="1"/>
          </p:nvPr>
        </p:nvSpPr>
        <p:spPr>
          <a:xfrm>
            <a:off x="7219950" y="4206902"/>
            <a:ext cx="4972050" cy="1627200"/>
          </a:xfrm>
          <a:solidFill>
            <a:schemeClr val="tx2"/>
          </a:solidFill>
        </p:spPr>
        <p:txBody>
          <a:bodyPr lIns="1728000" anchor="ct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9" name="Text Placeholder 18">
            <a:extLst>
              <a:ext uri="{FF2B5EF4-FFF2-40B4-BE49-F238E27FC236}">
                <a16:creationId xmlns:a16="http://schemas.microsoft.com/office/drawing/2014/main" id="{BA7D279D-E36D-476E-BCCB-4032ABC39133}"/>
              </a:ext>
            </a:extLst>
          </p:cNvPr>
          <p:cNvSpPr>
            <a:spLocks noGrp="1"/>
          </p:cNvSpPr>
          <p:nvPr>
            <p:ph type="body" sz="quarter" idx="17" hasCustomPrompt="1"/>
          </p:nvPr>
        </p:nvSpPr>
        <p:spPr>
          <a:xfrm>
            <a:off x="7324725" y="1143000"/>
            <a:ext cx="1447799" cy="1247775"/>
          </a:xfrm>
        </p:spPr>
        <p:txBody>
          <a:bodyPr lIns="0" tIns="0" rIns="0" bIns="0" anchor="ctr">
            <a:noAutofit/>
          </a:bodyPr>
          <a:lstStyle>
            <a:lvl1pPr marL="0" indent="0" algn="ctr">
              <a:buNone/>
              <a:defRPr sz="24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data</a:t>
            </a:r>
          </a:p>
        </p:txBody>
      </p:sp>
      <p:sp>
        <p:nvSpPr>
          <p:cNvPr id="20" name="Text Placeholder 18">
            <a:extLst>
              <a:ext uri="{FF2B5EF4-FFF2-40B4-BE49-F238E27FC236}">
                <a16:creationId xmlns:a16="http://schemas.microsoft.com/office/drawing/2014/main" id="{2A8EDBE1-7646-4FC8-BAD1-6344A24CD39E}"/>
              </a:ext>
            </a:extLst>
          </p:cNvPr>
          <p:cNvSpPr>
            <a:spLocks noGrp="1"/>
          </p:cNvSpPr>
          <p:nvPr>
            <p:ph type="body" sz="quarter" idx="18" hasCustomPrompt="1"/>
          </p:nvPr>
        </p:nvSpPr>
        <p:spPr>
          <a:xfrm>
            <a:off x="7324725" y="2768627"/>
            <a:ext cx="1447799" cy="1247775"/>
          </a:xfrm>
        </p:spPr>
        <p:txBody>
          <a:bodyPr lIns="0" tIns="0" rIns="0" bIns="0" anchor="ctr">
            <a:noAutofit/>
          </a:bodyPr>
          <a:lstStyle>
            <a:lvl1pPr marL="0" indent="0" algn="ctr">
              <a:buNone/>
              <a:defRPr sz="24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data</a:t>
            </a:r>
          </a:p>
        </p:txBody>
      </p:sp>
      <p:sp>
        <p:nvSpPr>
          <p:cNvPr id="21" name="Text Placeholder 18">
            <a:extLst>
              <a:ext uri="{FF2B5EF4-FFF2-40B4-BE49-F238E27FC236}">
                <a16:creationId xmlns:a16="http://schemas.microsoft.com/office/drawing/2014/main" id="{6F25CA73-1707-4F3E-BDEE-62E949626173}"/>
              </a:ext>
            </a:extLst>
          </p:cNvPr>
          <p:cNvSpPr>
            <a:spLocks noGrp="1"/>
          </p:cNvSpPr>
          <p:nvPr>
            <p:ph type="body" sz="quarter" idx="19" hasCustomPrompt="1"/>
          </p:nvPr>
        </p:nvSpPr>
        <p:spPr>
          <a:xfrm>
            <a:off x="7324725" y="4395827"/>
            <a:ext cx="1447799" cy="1247775"/>
          </a:xfrm>
        </p:spPr>
        <p:txBody>
          <a:bodyPr lIns="0" tIns="0" rIns="0" bIns="0" anchor="ctr">
            <a:noAutofit/>
          </a:bodyPr>
          <a:lstStyle>
            <a:lvl1pPr marL="0" indent="0" algn="ctr">
              <a:buNone/>
              <a:defRPr sz="24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data</a:t>
            </a:r>
          </a:p>
        </p:txBody>
      </p:sp>
      <p:pic>
        <p:nvPicPr>
          <p:cNvPr id="14" name="Google Shape;324;p36">
            <a:extLst>
              <a:ext uri="{FF2B5EF4-FFF2-40B4-BE49-F238E27FC236}">
                <a16:creationId xmlns:a16="http://schemas.microsoft.com/office/drawing/2014/main" id="{635DC41A-B2DE-445A-9AA6-BF86F3CC7498}"/>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A3F7545-6C03-4324-9D1A-513453597D0F}"/>
              </a:ext>
            </a:extLst>
          </p:cNvPr>
          <p:cNvSpPr>
            <a:spLocks noGrp="1"/>
          </p:cNvSpPr>
          <p:nvPr>
            <p:ph type="body" sz="quarter" idx="20"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23560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6" y="2520379"/>
            <a:ext cx="2238375" cy="2238375"/>
          </a:xfrm>
          <a:prstGeom prst="ellipse">
            <a:avLst/>
          </a:prstGeom>
          <a:solidFill>
            <a:schemeClr val="accent1"/>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0"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2" y="2520379"/>
            <a:ext cx="2238375" cy="2238375"/>
          </a:xfrm>
          <a:prstGeom prst="ellipse">
            <a:avLst/>
          </a:prstGeom>
          <a:solidFill>
            <a:schemeClr val="bg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6"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48" y="2520379"/>
            <a:ext cx="2238375" cy="2238375"/>
          </a:xfrm>
          <a:prstGeom prst="ellipse">
            <a:avLst/>
          </a:prstGeom>
          <a:solidFill>
            <a:schemeClr val="tx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2"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4" y="2544287"/>
            <a:ext cx="2238375" cy="2238375"/>
          </a:xfrm>
          <a:prstGeom prst="ellipse">
            <a:avLst/>
          </a:prstGeom>
          <a:solidFill>
            <a:schemeClr val="accent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8" y="2839169"/>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1" name="Text Placeholder 4">
            <a:extLst>
              <a:ext uri="{FF2B5EF4-FFF2-40B4-BE49-F238E27FC236}">
                <a16:creationId xmlns:a16="http://schemas.microsoft.com/office/drawing/2014/main" id="{3F4CE556-222D-4F11-926E-057E62CC5F23}"/>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9" name="Google Shape;324;p36">
            <a:extLst>
              <a:ext uri="{FF2B5EF4-FFF2-40B4-BE49-F238E27FC236}">
                <a16:creationId xmlns:a16="http://schemas.microsoft.com/office/drawing/2014/main" id="{03BE6CCE-0B8E-4226-8850-E26681C4CF3C}"/>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08460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1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E7DC98-7A2F-4E58-912E-49C7552CF265}"/>
              </a:ext>
            </a:extLst>
          </p:cNvPr>
          <p:cNvSpPr>
            <a:spLocks noGrp="1"/>
          </p:cNvSpPr>
          <p:nvPr>
            <p:ph type="pic" sz="quarter" idx="24"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accent1"/>
                </a:solidFill>
              </a:defRPr>
            </a:lvl1pPr>
          </a:lstStyle>
          <a:p>
            <a:r>
              <a:rPr lang="en-US" dirty="0"/>
              <a:t>Click to enter slide title</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6" y="2520379"/>
            <a:ext cx="2238375" cy="2238375"/>
          </a:xfrm>
          <a:prstGeom prst="ellipse">
            <a:avLst/>
          </a:prstGeom>
          <a:solidFill>
            <a:schemeClr val="accent1"/>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0"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2" y="2520379"/>
            <a:ext cx="2238375" cy="2238375"/>
          </a:xfrm>
          <a:prstGeom prst="ellipse">
            <a:avLst/>
          </a:prstGeom>
          <a:solidFill>
            <a:schemeClr val="bg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6"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48" y="2520379"/>
            <a:ext cx="2238375" cy="2238375"/>
          </a:xfrm>
          <a:prstGeom prst="ellipse">
            <a:avLst/>
          </a:prstGeom>
          <a:solidFill>
            <a:schemeClr val="tx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2" y="2815261"/>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4" y="2544287"/>
            <a:ext cx="2238375" cy="2238375"/>
          </a:xfrm>
          <a:prstGeom prst="ellipse">
            <a:avLst/>
          </a:prstGeom>
          <a:solidFill>
            <a:schemeClr val="accent2"/>
          </a:solidFill>
        </p:spPr>
        <p:txBody>
          <a:bodyPr lIns="0" tIns="504000" rIns="0" bIns="0">
            <a:noAutofit/>
          </a:bodyPr>
          <a:lstStyle>
            <a:lvl1pPr marL="0" indent="0" algn="ctr">
              <a:buNone/>
              <a:defRPr sz="1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8" y="2839169"/>
            <a:ext cx="1440227" cy="518925"/>
          </a:xfrm>
        </p:spPr>
        <p:txBody>
          <a:bodyPr lIns="0" tIns="0" rIns="0" bIns="0" anchor="b">
            <a:noAutofit/>
          </a:bodyPr>
          <a:lstStyle>
            <a:lvl1pPr marL="0" indent="0" algn="ctr">
              <a:buNone/>
              <a:defRPr sz="1600" b="0">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enter title/data</a:t>
            </a:r>
          </a:p>
        </p:txBody>
      </p:sp>
      <p:sp>
        <p:nvSpPr>
          <p:cNvPr id="15" name="Text Placeholder 4">
            <a:extLst>
              <a:ext uri="{FF2B5EF4-FFF2-40B4-BE49-F238E27FC236}">
                <a16:creationId xmlns:a16="http://schemas.microsoft.com/office/drawing/2014/main" id="{6332E1D0-2A3D-4E2B-8BE3-9AB5FB084E10}"/>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43899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5"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098" y="2450549"/>
            <a:ext cx="862529" cy="862529"/>
          </a:xfrm>
          <a:prstGeom prst="ellipse">
            <a:avLst/>
          </a:prstGeom>
          <a:solidFill>
            <a:schemeClr val="accent1"/>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3"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6" y="2450549"/>
            <a:ext cx="862529" cy="862529"/>
          </a:xfrm>
          <a:prstGeom prst="ellipse">
            <a:avLst/>
          </a:prstGeom>
          <a:solidFill>
            <a:schemeClr val="bg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0" y="3064244"/>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3" y="2450549"/>
            <a:ext cx="862529" cy="862529"/>
          </a:xfrm>
          <a:prstGeom prst="ellipse">
            <a:avLst/>
          </a:prstGeom>
          <a:solidFill>
            <a:schemeClr val="tx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22" name="Text Placeholder 4">
            <a:extLst>
              <a:ext uri="{FF2B5EF4-FFF2-40B4-BE49-F238E27FC236}">
                <a16:creationId xmlns:a16="http://schemas.microsoft.com/office/drawing/2014/main" id="{4C2FBBCE-878D-43E2-84C8-9DB7CFBA353F}"/>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4" name="Google Shape;324;p36">
            <a:extLst>
              <a:ext uri="{FF2B5EF4-FFF2-40B4-BE49-F238E27FC236}">
                <a16:creationId xmlns:a16="http://schemas.microsoft.com/office/drawing/2014/main" id="{4D61CD41-9A99-47F0-A303-99BE6983AEC6}"/>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59428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1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2154003-3CCA-4F85-B502-FE4974B52795}"/>
              </a:ext>
            </a:extLst>
          </p:cNvPr>
          <p:cNvSpPr>
            <a:spLocks noGrp="1"/>
          </p:cNvSpPr>
          <p:nvPr>
            <p:ph type="pic" sz="quarter" idx="4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1018800"/>
          </a:xfrm>
        </p:spPr>
        <p:txBody>
          <a:bodyPr/>
          <a:lstStyle>
            <a:lvl1pPr>
              <a:lnSpc>
                <a:spcPct val="100000"/>
              </a:lnSpc>
              <a:defRPr>
                <a:solidFill>
                  <a:schemeClr val="accent1"/>
                </a:solidFill>
              </a:defRPr>
            </a:lvl1pPr>
          </a:lstStyle>
          <a:p>
            <a:r>
              <a:rPr lang="en-US" dirty="0"/>
              <a:t>Click to enter slide title</a:t>
            </a:r>
          </a:p>
        </p:txBody>
      </p: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5"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098" y="2450549"/>
            <a:ext cx="862529" cy="862529"/>
          </a:xfrm>
          <a:prstGeom prst="ellipse">
            <a:avLst/>
          </a:prstGeom>
          <a:solidFill>
            <a:schemeClr val="accent1"/>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3" y="3065867"/>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6" y="2450549"/>
            <a:ext cx="862529" cy="862529"/>
          </a:xfrm>
          <a:prstGeom prst="ellipse">
            <a:avLst/>
          </a:prstGeom>
          <a:solidFill>
            <a:schemeClr val="bg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0" y="3064244"/>
            <a:ext cx="2846313" cy="2702312"/>
          </a:xfrm>
          <a:solidFill>
            <a:schemeClr val="bg1"/>
          </a:solidFill>
        </p:spPr>
        <p:txBody>
          <a:bodyPr lIns="108000" tIns="360000" rIns="108000" bIns="108000">
            <a:noAutofit/>
          </a:bodyPr>
          <a:lstStyle>
            <a:lvl1pPr marL="0" indent="0" algn="ctr">
              <a:lnSpc>
                <a:spcPct val="100000"/>
              </a:lnSpc>
              <a:spcBef>
                <a:spcPts val="70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3" y="2450549"/>
            <a:ext cx="862529" cy="862529"/>
          </a:xfrm>
          <a:prstGeom prst="ellipse">
            <a:avLst/>
          </a:prstGeom>
          <a:solidFill>
            <a:schemeClr val="tx2"/>
          </a:solidFill>
        </p:spPr>
        <p:txBody>
          <a:bodyPr lIns="0" tIns="0" rIns="0" bIns="0" anchor="ctr">
            <a:noAutofit/>
          </a:bodyPr>
          <a:lstStyle>
            <a:lvl1pPr marL="0" indent="0" algn="ctr">
              <a:buNone/>
              <a:defRPr sz="2800" b="1">
                <a:solidFill>
                  <a:schemeClr val="bg1"/>
                </a:solidFill>
                <a:latin typeface="+mj-lt"/>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EAB7BAF7-5A34-4541-83E7-215C3A22A094}"/>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00458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1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199" y="1971675"/>
            <a:ext cx="7239523"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199" y="952502"/>
            <a:ext cx="7239523"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 name="Picture Placeholder 3">
            <a:extLst>
              <a:ext uri="{FF2B5EF4-FFF2-40B4-BE49-F238E27FC236}">
                <a16:creationId xmlns:a16="http://schemas.microsoft.com/office/drawing/2014/main" id="{16852878-F451-4BC7-8507-72EEA96F0A5C}"/>
              </a:ext>
            </a:extLst>
          </p:cNvPr>
          <p:cNvSpPr>
            <a:spLocks noGrp="1" noChangeAspect="1"/>
          </p:cNvSpPr>
          <p:nvPr>
            <p:ph type="pic" sz="quarter" idx="13" hasCustomPrompt="1"/>
          </p:nvPr>
        </p:nvSpPr>
        <p:spPr>
          <a:xfrm>
            <a:off x="8005349" y="1576388"/>
            <a:ext cx="3705225" cy="3705225"/>
          </a:xfrm>
          <a:prstGeom prst="ellipse">
            <a:avLst/>
          </a:prstGeom>
        </p:spPr>
        <p:txBody>
          <a:bodyPr/>
          <a:lstStyle>
            <a:lvl1pPr marL="0" indent="0">
              <a:buNone/>
              <a:defRPr/>
            </a:lvl1pPr>
          </a:lstStyle>
          <a:p>
            <a:r>
              <a:rPr lang="en-IE" dirty="0"/>
              <a:t>Click icon to insert image</a:t>
            </a:r>
            <a:endParaRPr lang="en-US" dirty="0"/>
          </a:p>
        </p:txBody>
      </p:sp>
      <p:grpSp>
        <p:nvGrpSpPr>
          <p:cNvPr id="31" name="Group 30">
            <a:extLst>
              <a:ext uri="{FF2B5EF4-FFF2-40B4-BE49-F238E27FC236}">
                <a16:creationId xmlns:a16="http://schemas.microsoft.com/office/drawing/2014/main" id="{CE9329CC-55C4-40D0-966F-D5D40755FE13}"/>
              </a:ext>
            </a:extLst>
          </p:cNvPr>
          <p:cNvGrpSpPr/>
          <p:nvPr userDrawn="1"/>
        </p:nvGrpSpPr>
        <p:grpSpPr>
          <a:xfrm>
            <a:off x="0" y="0"/>
            <a:ext cx="12192000" cy="6858000"/>
            <a:chOff x="0" y="0"/>
            <a:chExt cx="12192000" cy="6858000"/>
          </a:xfrm>
        </p:grpSpPr>
        <p:grpSp>
          <p:nvGrpSpPr>
            <p:cNvPr id="32" name="Group 31">
              <a:extLst>
                <a:ext uri="{FF2B5EF4-FFF2-40B4-BE49-F238E27FC236}">
                  <a16:creationId xmlns:a16="http://schemas.microsoft.com/office/drawing/2014/main" id="{20898A17-3D8C-4C04-971F-845247A3110C}"/>
                </a:ext>
              </a:extLst>
            </p:cNvPr>
            <p:cNvGrpSpPr/>
            <p:nvPr userDrawn="1"/>
          </p:nvGrpSpPr>
          <p:grpSpPr>
            <a:xfrm>
              <a:off x="0" y="0"/>
              <a:ext cx="12192000" cy="6858000"/>
              <a:chOff x="0" y="0"/>
              <a:chExt cx="12192000" cy="6858000"/>
            </a:xfrm>
          </p:grpSpPr>
          <p:sp>
            <p:nvSpPr>
              <p:cNvPr id="35" name="Freeform: Shape 34">
                <a:extLst>
                  <a:ext uri="{FF2B5EF4-FFF2-40B4-BE49-F238E27FC236}">
                    <a16:creationId xmlns:a16="http://schemas.microsoft.com/office/drawing/2014/main" id="{0216324B-53B9-4BA4-AB16-EF73256CADCE}"/>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93FC509F-BBF3-4C82-9CDD-E3AE6F1539DF}"/>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Rectangle 32">
              <a:extLst>
                <a:ext uri="{FF2B5EF4-FFF2-40B4-BE49-F238E27FC236}">
                  <a16:creationId xmlns:a16="http://schemas.microsoft.com/office/drawing/2014/main" id="{0AD9C97F-5CB8-4BAA-BA6F-4D1DC4460524}"/>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237E3AD-04A7-4CD4-8B8B-2904401BBF35}"/>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oogle Shape;324;p36">
            <a:extLst>
              <a:ext uri="{FF2B5EF4-FFF2-40B4-BE49-F238E27FC236}">
                <a16:creationId xmlns:a16="http://schemas.microsoft.com/office/drawing/2014/main" id="{88A97C36-DB7C-478B-A620-EBB711522D64}"/>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74BB19EA-CFAB-4F85-A3E0-36F6BD3D6DC9}"/>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4129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2207491"/>
            <a:ext cx="637222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7162800" y="2207491"/>
            <a:ext cx="454777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13F221A6-3A2E-477C-AEDC-0338DDBF04C1}"/>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5B5B1B3-7668-492E-8F4E-392475719143}"/>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94826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1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87702" y="99204"/>
            <a:ext cx="12016596" cy="665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3" name="Content Placeholder 2"/>
          <p:cNvSpPr>
            <a:spLocks noGrp="1"/>
          </p:cNvSpPr>
          <p:nvPr>
            <p:ph idx="1" hasCustomPrompt="1"/>
          </p:nvPr>
        </p:nvSpPr>
        <p:spPr>
          <a:xfrm>
            <a:off x="457200" y="2209799"/>
            <a:ext cx="11253374"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0431C41F-79CD-445A-BDD5-72FA3F6D9CE8}"/>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37926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14.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57200" y="2209799"/>
            <a:ext cx="11253374"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22" name="Google Shape;324;p36">
            <a:extLst>
              <a:ext uri="{FF2B5EF4-FFF2-40B4-BE49-F238E27FC236}">
                <a16:creationId xmlns:a16="http://schemas.microsoft.com/office/drawing/2014/main" id="{F2254420-2D83-4E3F-8E5C-DDAEFE9C7413}"/>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0E9EA3BF-29A3-41E4-A071-6351D48808AD}"/>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24448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 name="Rectangle 4">
            <a:extLst>
              <a:ext uri="{FF2B5EF4-FFF2-40B4-BE49-F238E27FC236}">
                <a16:creationId xmlns:a16="http://schemas.microsoft.com/office/drawing/2014/main" id="{DCDBA1BD-6041-4D18-80D6-B76544069607}"/>
              </a:ext>
            </a:extLst>
          </p:cNvPr>
          <p:cNvSpPr/>
          <p:nvPr userDrawn="1"/>
        </p:nvSpPr>
        <p:spPr>
          <a:xfrm>
            <a:off x="0" y="4152900"/>
            <a:ext cx="12192000" cy="27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DD60BA4D-42EB-40D7-A599-2DFB5118123D}"/>
              </a:ext>
            </a:extLst>
          </p:cNvPr>
          <p:cNvSpPr/>
          <p:nvPr userDrawn="1"/>
        </p:nvSpPr>
        <p:spPr>
          <a:xfrm>
            <a:off x="765787" y="1389432"/>
            <a:ext cx="5130191" cy="4411294"/>
          </a:xfrm>
          <a:prstGeom prst="rect">
            <a:avLst/>
          </a:prstGeom>
          <a:solidFill>
            <a:schemeClr val="bg1"/>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30" y="1598985"/>
            <a:ext cx="4512223"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9" y="2326888"/>
            <a:ext cx="4512223" cy="3254762"/>
          </a:xfrm>
        </p:spPr>
        <p:txBody>
          <a:bodyPr lIns="0" tIns="0" rIns="0" bIns="0">
            <a:normAutofit/>
          </a:bodyPr>
          <a:lstStyle>
            <a:lvl1pPr marL="0" indent="0">
              <a:lnSpc>
                <a:spcPct val="100000"/>
              </a:lnSpc>
              <a:spcBef>
                <a:spcPts val="525"/>
              </a:spcBef>
              <a:buNone/>
              <a:defRPr sz="135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7" name="Rectangle 16">
            <a:extLst>
              <a:ext uri="{FF2B5EF4-FFF2-40B4-BE49-F238E27FC236}">
                <a16:creationId xmlns:a16="http://schemas.microsoft.com/office/drawing/2014/main" id="{9AFC46D0-5260-41B4-8C03-BF3CF3A42AA5}"/>
              </a:ext>
            </a:extLst>
          </p:cNvPr>
          <p:cNvSpPr/>
          <p:nvPr userDrawn="1"/>
        </p:nvSpPr>
        <p:spPr>
          <a:xfrm>
            <a:off x="6296024" y="1389432"/>
            <a:ext cx="5130189" cy="4411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6604650"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9" y="1598985"/>
            <a:ext cx="4542471" cy="715590"/>
          </a:xfrm>
        </p:spPr>
        <p:txBody>
          <a:bodyPr lIns="0" tIns="0" rIns="0" bIns="0">
            <a:normAutofit/>
          </a:bodyPr>
          <a:lstStyle>
            <a:lvl1pPr marL="0" indent="0">
              <a:lnSpc>
                <a:spcPct val="100000"/>
              </a:lnSpc>
              <a:spcBef>
                <a:spcPts val="525"/>
              </a:spcBef>
              <a:buNone/>
              <a:defRPr sz="135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pic>
        <p:nvPicPr>
          <p:cNvPr id="19" name="Google Shape;324;p36">
            <a:extLst>
              <a:ext uri="{FF2B5EF4-FFF2-40B4-BE49-F238E27FC236}">
                <a16:creationId xmlns:a16="http://schemas.microsoft.com/office/drawing/2014/main" id="{EB6CAED3-A53F-4DCA-A106-3FBFDE9F7B1E}"/>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0" name="Text Placeholder 4">
            <a:extLst>
              <a:ext uri="{FF2B5EF4-FFF2-40B4-BE49-F238E27FC236}">
                <a16:creationId xmlns:a16="http://schemas.microsoft.com/office/drawing/2014/main" id="{186DA8F4-8FF0-4231-B5DB-88765F30FC18}"/>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409127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15">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553766-293A-43A7-95E5-9EC015BC8BCB}"/>
              </a:ext>
            </a:extLst>
          </p:cNvPr>
          <p:cNvGrpSpPr/>
          <p:nvPr userDrawn="1"/>
        </p:nvGrpSpPr>
        <p:grpSpPr>
          <a:xfrm>
            <a:off x="0" y="4707196"/>
            <a:ext cx="12192000" cy="2150804"/>
            <a:chOff x="0" y="4707196"/>
            <a:chExt cx="12192000" cy="2150804"/>
          </a:xfrm>
        </p:grpSpPr>
        <p:pic>
          <p:nvPicPr>
            <p:cNvPr id="12" name="Picture 11">
              <a:extLst>
                <a:ext uri="{FF2B5EF4-FFF2-40B4-BE49-F238E27FC236}">
                  <a16:creationId xmlns:a16="http://schemas.microsoft.com/office/drawing/2014/main" id="{F449C13B-0A53-4C85-A10C-BB4C3162C26F}"/>
                </a:ext>
              </a:extLst>
            </p:cNvPr>
            <p:cNvPicPr>
              <a:picLocks noChangeAspect="1"/>
            </p:cNvPicPr>
            <p:nvPr userDrawn="1"/>
          </p:nvPicPr>
          <p:blipFill rotWithShape="1">
            <a:blip r:embed="rId2"/>
            <a:srcRect l="1424" r="1095" b="14946"/>
            <a:stretch/>
          </p:blipFill>
          <p:spPr>
            <a:xfrm>
              <a:off x="0" y="4707196"/>
              <a:ext cx="12192000" cy="1988879"/>
            </a:xfrm>
            <a:prstGeom prst="rect">
              <a:avLst/>
            </a:prstGeom>
          </p:spPr>
        </p:pic>
        <p:sp>
          <p:nvSpPr>
            <p:cNvPr id="2" name="Rectangle 1">
              <a:extLst>
                <a:ext uri="{FF2B5EF4-FFF2-40B4-BE49-F238E27FC236}">
                  <a16:creationId xmlns:a16="http://schemas.microsoft.com/office/drawing/2014/main" id="{45B20472-2F7A-4ABB-BADF-C65D2C85C7E8}"/>
                </a:ext>
              </a:extLst>
            </p:cNvPr>
            <p:cNvSpPr/>
            <p:nvPr userDrawn="1"/>
          </p:nvSpPr>
          <p:spPr>
            <a:xfrm>
              <a:off x="0" y="6696075"/>
              <a:ext cx="12192000" cy="161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2209800"/>
            <a:ext cx="11253374" cy="240030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16" name="Google Shape;324;p36">
            <a:extLst>
              <a:ext uri="{FF2B5EF4-FFF2-40B4-BE49-F238E27FC236}">
                <a16:creationId xmlns:a16="http://schemas.microsoft.com/office/drawing/2014/main" id="{52FB03F0-0D59-44C6-97FE-32D205230D0A}"/>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
        <p:nvSpPr>
          <p:cNvPr id="18" name="Text Placeholder 4">
            <a:extLst>
              <a:ext uri="{FF2B5EF4-FFF2-40B4-BE49-F238E27FC236}">
                <a16:creationId xmlns:a16="http://schemas.microsoft.com/office/drawing/2014/main" id="{D8BCAB31-3303-4857-9BD1-CE3529DAD06B}"/>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51416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16">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5333999" y="2209799"/>
            <a:ext cx="637222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457200" y="2209799"/>
            <a:ext cx="45477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99EB9B35-70D8-439C-AC07-D3AAC6E8AFA6}"/>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DBE2B8D1-A33C-4146-843C-D397C6F424D2}"/>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1381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17">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954000"/>
            <a:ext cx="11001374" cy="869116"/>
          </a:xfrm>
        </p:spPr>
        <p:txBody>
          <a:bodyPr/>
          <a:lstStyle>
            <a:lvl1pPr>
              <a:lnSpc>
                <a:spcPct val="100000"/>
              </a:lnSpc>
              <a:defRPr>
                <a:solidFill>
                  <a:schemeClr val="bg1"/>
                </a:solidFill>
              </a:defRPr>
            </a:lvl1pPr>
          </a:lstStyle>
          <a:p>
            <a:r>
              <a:rPr lang="en-US" dirty="0"/>
              <a:t>Click to enter slide title</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1902316"/>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2075116"/>
            <a:ext cx="12192000" cy="478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1" y="2383742"/>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7" y="2383742"/>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4" y="2383742"/>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Google Shape;324;p36">
            <a:extLst>
              <a:ext uri="{FF2B5EF4-FFF2-40B4-BE49-F238E27FC236}">
                <a16:creationId xmlns:a16="http://schemas.microsoft.com/office/drawing/2014/main" id="{3BEC3D00-17E3-431C-AABB-339E0FCF4AA5}"/>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1C8B3EC8-4955-438E-B83E-E48234C78AEE}"/>
              </a:ext>
            </a:extLst>
          </p:cNvPr>
          <p:cNvSpPr>
            <a:spLocks noGrp="1"/>
          </p:cNvSpPr>
          <p:nvPr>
            <p:ph type="body" sz="quarter" idx="16"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107681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18">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0" y="4951325"/>
            <a:ext cx="11001374" cy="869116"/>
          </a:xfrm>
        </p:spPr>
        <p:txBody>
          <a:bodyPr anchor="ctr"/>
          <a:lstStyle>
            <a:lvl1pPr>
              <a:lnSpc>
                <a:spcPct val="100000"/>
              </a:lnSpc>
              <a:defRPr>
                <a:solidFill>
                  <a:schemeClr val="bg1"/>
                </a:solidFill>
              </a:defRPr>
            </a:lvl1pPr>
          </a:lstStyle>
          <a:p>
            <a:r>
              <a:rPr lang="en-US" dirty="0"/>
              <a:t>Click to enter slide title</a:t>
            </a:r>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0"/>
            <a:ext cx="12192000" cy="478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1" y="476249"/>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7" y="476249"/>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4" y="476249"/>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4610082"/>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4C1E4D2B-174D-4A9A-9842-B7CCB5F044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D349B45-DBB3-4BE4-AB96-190DA86670E7}"/>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3" name="Google Shape;324;p36">
            <a:extLst>
              <a:ext uri="{FF2B5EF4-FFF2-40B4-BE49-F238E27FC236}">
                <a16:creationId xmlns:a16="http://schemas.microsoft.com/office/drawing/2014/main" id="{7F30B2B8-773C-4CBE-B506-E4C0D69E0A1F}"/>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38715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19">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AEBCCAC-09A3-4DA2-A936-E0F4C56C59F9}"/>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8E1F5CF6-DA87-4735-A303-EF7DB52178DD}"/>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8CABAC4E-DF29-4699-BD03-0B3ED8E668DC}"/>
                </a:ext>
              </a:extLst>
            </p:cNvPr>
            <p:cNvSpPr/>
            <p:nvPr/>
          </p:nvSpPr>
          <p:spPr>
            <a:xfrm>
              <a:off x="0" y="0"/>
              <a:ext cx="12192000" cy="6858000"/>
            </a:xfrm>
            <a:prstGeom prst="rect">
              <a:avLst/>
            </a:prstGeom>
            <a:solidFill>
              <a:schemeClr val="tx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4"/>
            <a:ext cx="3358498" cy="3867151"/>
          </a:xfrm>
        </p:spPr>
        <p:txBody>
          <a:bodyPr lIns="0" tIns="0" rIns="0" bIns="0">
            <a:normAutofit/>
          </a:bodyPr>
          <a:lstStyle>
            <a:lvl1pPr marL="0" indent="0">
              <a:lnSpc>
                <a:spcPct val="100000"/>
              </a:lnSpc>
              <a:spcBef>
                <a:spcPts val="70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14" name="Rectangle 13">
            <a:extLst>
              <a:ext uri="{FF2B5EF4-FFF2-40B4-BE49-F238E27FC236}">
                <a16:creationId xmlns:a16="http://schemas.microsoft.com/office/drawing/2014/main" id="{8F027D33-3108-49F4-8091-F70DE36008B6}"/>
              </a:ext>
            </a:extLst>
          </p:cNvPr>
          <p:cNvSpPr/>
          <p:nvPr userDrawn="1"/>
        </p:nvSpPr>
        <p:spPr>
          <a:xfrm>
            <a:off x="8067675" y="-2"/>
            <a:ext cx="412432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8" y="952502"/>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08" y="6315074"/>
            <a:ext cx="2957583" cy="261525"/>
          </a:xfrm>
        </p:spPr>
        <p:txBody>
          <a:bodyPr lIns="0" tIns="0" rIns="0" bIns="0" anchor="ctr">
            <a:noAutofit/>
          </a:bodyPr>
          <a:lstStyle>
            <a:lvl1pPr marL="0" indent="0" algn="r">
              <a:buNone/>
              <a:defRPr sz="900" i="1">
                <a:solidFill>
                  <a:schemeClr val="tx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20" name="Google Shape;324;p36">
            <a:extLst>
              <a:ext uri="{FF2B5EF4-FFF2-40B4-BE49-F238E27FC236}">
                <a16:creationId xmlns:a16="http://schemas.microsoft.com/office/drawing/2014/main" id="{CBB30C72-A608-4D6E-87F3-67C023F4C7ED}"/>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14857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19.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4"/>
            <a:ext cx="3358498" cy="3867151"/>
          </a:xfrm>
        </p:spPr>
        <p:txBody>
          <a:bodyPr lIns="0" tIns="0" rIns="0" bIns="0">
            <a:normAutofit/>
          </a:bodyPr>
          <a:lstStyle>
            <a:lvl1pPr marL="0" indent="0">
              <a:lnSpc>
                <a:spcPct val="100000"/>
              </a:lnSpc>
              <a:spcBef>
                <a:spcPts val="70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8" y="952502"/>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08" y="6315074"/>
            <a:ext cx="2957583" cy="261525"/>
          </a:xfrm>
        </p:spPr>
        <p:txBody>
          <a:bodyPr lIns="0" tIns="0" rIns="0" bIns="0" anchor="ctr">
            <a:noAutofit/>
          </a:bodyPr>
          <a:lstStyle>
            <a:lvl1pPr marL="0" indent="0" algn="r">
              <a:buNone/>
              <a:defRPr sz="900" i="1">
                <a:solidFill>
                  <a:schemeClr val="tx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
        <p:nvSpPr>
          <p:cNvPr id="5" name="Picture Placeholder 4">
            <a:extLst>
              <a:ext uri="{FF2B5EF4-FFF2-40B4-BE49-F238E27FC236}">
                <a16:creationId xmlns:a16="http://schemas.microsoft.com/office/drawing/2014/main" id="{983A2280-4E02-4881-9A7E-C58D23634FB5}"/>
              </a:ext>
            </a:extLst>
          </p:cNvPr>
          <p:cNvSpPr>
            <a:spLocks noGrp="1"/>
          </p:cNvSpPr>
          <p:nvPr>
            <p:ph type="pic" sz="quarter" idx="43" hasCustomPrompt="1"/>
          </p:nvPr>
        </p:nvSpPr>
        <p:spPr>
          <a:xfrm>
            <a:off x="4124325" y="0"/>
            <a:ext cx="3943350" cy="6858000"/>
          </a:xfrm>
        </p:spPr>
        <p:txBody>
          <a:bodyPr/>
          <a:lstStyle>
            <a:lvl1pPr marL="0" indent="0">
              <a:buNone/>
              <a:defRPr/>
            </a:lvl1pPr>
          </a:lstStyle>
          <a:p>
            <a:r>
              <a:rPr lang="en-IE" dirty="0"/>
              <a:t>Click icon to insert image</a:t>
            </a:r>
            <a:endParaRPr lang="en-US" dirty="0"/>
          </a:p>
        </p:txBody>
      </p:sp>
      <p:pic>
        <p:nvPicPr>
          <p:cNvPr id="11" name="Google Shape;324;p36">
            <a:extLst>
              <a:ext uri="{FF2B5EF4-FFF2-40B4-BE49-F238E27FC236}">
                <a16:creationId xmlns:a16="http://schemas.microsoft.com/office/drawing/2014/main" id="{DA412AA7-FDF3-4FEA-991A-1B13A5BF6C19}"/>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235324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20">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hasCustomPrompt="1"/>
          </p:nvPr>
        </p:nvSpPr>
        <p:spPr>
          <a:xfrm>
            <a:off x="457200" y="2209800"/>
            <a:ext cx="5543550" cy="1820474"/>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0" y="1572257"/>
            <a:ext cx="11253374" cy="322586"/>
          </a:xfrm>
        </p:spPr>
        <p:txBody>
          <a:bodyPr lIns="0" tIns="0" rIns="0" bIns="0">
            <a:noAutofit/>
          </a:bodyPr>
          <a:lstStyle>
            <a:lvl1pPr marL="0" indent="0">
              <a:lnSpc>
                <a:spcPct val="100000"/>
              </a:lnSpc>
              <a:spcBef>
                <a:spcPts val="700"/>
              </a:spcBef>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sub heading</a:t>
            </a:r>
          </a:p>
        </p:txBody>
      </p:sp>
      <p:sp>
        <p:nvSpPr>
          <p:cNvPr id="21" name="Content Placeholder 2">
            <a:extLst>
              <a:ext uri="{FF2B5EF4-FFF2-40B4-BE49-F238E27FC236}">
                <a16:creationId xmlns:a16="http://schemas.microsoft.com/office/drawing/2014/main" id="{3FF17F66-35A7-44C2-8383-FC1AEBAFFF69}"/>
              </a:ext>
            </a:extLst>
          </p:cNvPr>
          <p:cNvSpPr>
            <a:spLocks noGrp="1"/>
          </p:cNvSpPr>
          <p:nvPr>
            <p:ph idx="43" hasCustomPrompt="1"/>
          </p:nvPr>
        </p:nvSpPr>
        <p:spPr>
          <a:xfrm>
            <a:off x="466050" y="4184630"/>
            <a:ext cx="5543550" cy="1811878"/>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7B752572-435E-4C81-B6E2-F0704C33A0BC}"/>
              </a:ext>
            </a:extLst>
          </p:cNvPr>
          <p:cNvSpPr>
            <a:spLocks noGrp="1"/>
          </p:cNvSpPr>
          <p:nvPr>
            <p:ph idx="44" hasCustomPrompt="1"/>
          </p:nvPr>
        </p:nvSpPr>
        <p:spPr>
          <a:xfrm>
            <a:off x="6167024" y="2209800"/>
            <a:ext cx="5543550" cy="1820474"/>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3AA6B6F9-BBBA-4205-98CF-2C31FCADC037}"/>
              </a:ext>
            </a:extLst>
          </p:cNvPr>
          <p:cNvSpPr>
            <a:spLocks noGrp="1"/>
          </p:cNvSpPr>
          <p:nvPr>
            <p:ph idx="45" hasCustomPrompt="1"/>
          </p:nvPr>
        </p:nvSpPr>
        <p:spPr>
          <a:xfrm>
            <a:off x="6167024" y="4184630"/>
            <a:ext cx="5543550" cy="1811878"/>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Google Shape;324;p36">
            <a:extLst>
              <a:ext uri="{FF2B5EF4-FFF2-40B4-BE49-F238E27FC236}">
                <a16:creationId xmlns:a16="http://schemas.microsoft.com/office/drawing/2014/main" id="{E5E4CA5A-B4C0-4753-919C-291FF15672B7}"/>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6" name="Text Placeholder 4">
            <a:extLst>
              <a:ext uri="{FF2B5EF4-FFF2-40B4-BE49-F238E27FC236}">
                <a16:creationId xmlns:a16="http://schemas.microsoft.com/office/drawing/2014/main" id="{B87DD5CC-A20E-4612-A232-E91AF44B4783}"/>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38760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x Phone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1CE9735-54D2-471D-A6E2-4E495DFC579F}"/>
              </a:ext>
            </a:extLst>
          </p:cNvPr>
          <p:cNvGrpSpPr>
            <a:grpSpLocks noChangeAspect="1"/>
          </p:cNvGrpSpPr>
          <p:nvPr userDrawn="1"/>
        </p:nvGrpSpPr>
        <p:grpSpPr>
          <a:xfrm>
            <a:off x="0" y="0"/>
            <a:ext cx="12192000" cy="6858000"/>
            <a:chOff x="0" y="0"/>
            <a:chExt cx="12192000" cy="6858000"/>
          </a:xfrm>
        </p:grpSpPr>
        <p:pic>
          <p:nvPicPr>
            <p:cNvPr id="16" name="Google Shape;91;p16">
              <a:extLst>
                <a:ext uri="{FF2B5EF4-FFF2-40B4-BE49-F238E27FC236}">
                  <a16:creationId xmlns:a16="http://schemas.microsoft.com/office/drawing/2014/main" id="{B0534E12-60C2-45A0-9D16-15AEFC5174B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7" name="Rectangle 16">
              <a:extLst>
                <a:ext uri="{FF2B5EF4-FFF2-40B4-BE49-F238E27FC236}">
                  <a16:creationId xmlns:a16="http://schemas.microsoft.com/office/drawing/2014/main" id="{24A5C2E6-EAF9-4A8D-A28B-6DA5E73920A7}"/>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9" name="Rectangle 18">
            <a:extLst>
              <a:ext uri="{FF2B5EF4-FFF2-40B4-BE49-F238E27FC236}">
                <a16:creationId xmlns:a16="http://schemas.microsoft.com/office/drawing/2014/main" id="{437FF1F2-A6FC-448E-B160-EF4C894D570D}"/>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7" name="Text Placeholder 3"/>
          <p:cNvSpPr>
            <a:spLocks noGrp="1"/>
          </p:cNvSpPr>
          <p:nvPr>
            <p:ph type="body" sz="quarter" idx="32" hasCustomPrompt="1"/>
          </p:nvPr>
        </p:nvSpPr>
        <p:spPr>
          <a:xfrm>
            <a:off x="457200" y="1807707"/>
            <a:ext cx="4454276" cy="815887"/>
          </a:xfrm>
          <a:solidFill>
            <a:schemeClr val="bg2"/>
          </a:solidFill>
          <a:effectLst/>
        </p:spPr>
        <p:txBody>
          <a:bodyPr lIns="108000" tIns="108000" rIns="108000" bIns="108000" anchor="ctr">
            <a:noAutofit/>
          </a:bodyPr>
          <a:lstStyle>
            <a:lvl1pPr marL="0" indent="0" algn="l">
              <a:lnSpc>
                <a:spcPct val="100000"/>
              </a:lnSpc>
              <a:spcBef>
                <a:spcPts val="70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text</a:t>
            </a:r>
          </a:p>
        </p:txBody>
      </p:sp>
      <p:sp>
        <p:nvSpPr>
          <p:cNvPr id="8" name="Text Placeholder 3"/>
          <p:cNvSpPr>
            <a:spLocks noGrp="1"/>
          </p:cNvSpPr>
          <p:nvPr>
            <p:ph type="body" sz="quarter" idx="33" hasCustomPrompt="1"/>
          </p:nvPr>
        </p:nvSpPr>
        <p:spPr>
          <a:xfrm>
            <a:off x="457200" y="2945641"/>
            <a:ext cx="4454276" cy="815887"/>
          </a:xfrm>
          <a:solidFill>
            <a:schemeClr val="accent1"/>
          </a:solidFill>
          <a:effectLst/>
        </p:spPr>
        <p:txBody>
          <a:bodyPr lIns="108000" tIns="108000" rIns="108000" bIns="108000" anchor="ctr">
            <a:noAutofit/>
          </a:bodyPr>
          <a:lstStyle>
            <a:lvl1pPr marL="0" indent="0" algn="l">
              <a:lnSpc>
                <a:spcPct val="100000"/>
              </a:lnSpc>
              <a:spcBef>
                <a:spcPts val="70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text</a:t>
            </a:r>
          </a:p>
        </p:txBody>
      </p:sp>
      <p:sp>
        <p:nvSpPr>
          <p:cNvPr id="9" name="Text Placeholder 3"/>
          <p:cNvSpPr>
            <a:spLocks noGrp="1"/>
          </p:cNvSpPr>
          <p:nvPr>
            <p:ph type="body" sz="quarter" idx="34" hasCustomPrompt="1"/>
          </p:nvPr>
        </p:nvSpPr>
        <p:spPr>
          <a:xfrm>
            <a:off x="457200" y="4083576"/>
            <a:ext cx="4454276" cy="815887"/>
          </a:xfrm>
          <a:solidFill>
            <a:schemeClr val="tx2"/>
          </a:solidFill>
          <a:effectLst/>
        </p:spPr>
        <p:txBody>
          <a:bodyPr lIns="108000" tIns="108000" rIns="108000" bIns="108000" anchor="ctr">
            <a:noAutofit/>
          </a:bodyPr>
          <a:lstStyle>
            <a:lvl1pPr marL="0" indent="0" algn="l">
              <a:lnSpc>
                <a:spcPct val="100000"/>
              </a:lnSpc>
              <a:spcBef>
                <a:spcPts val="70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text</a:t>
            </a:r>
          </a:p>
        </p:txBody>
      </p:sp>
      <p:sp>
        <p:nvSpPr>
          <p:cNvPr id="21" name="Title 1">
            <a:extLst>
              <a:ext uri="{FF2B5EF4-FFF2-40B4-BE49-F238E27FC236}">
                <a16:creationId xmlns:a16="http://schemas.microsoft.com/office/drawing/2014/main" id="{FA96D753-2003-451E-88F6-2610374002E9}"/>
              </a:ext>
            </a:extLst>
          </p:cNvPr>
          <p:cNvSpPr>
            <a:spLocks noGrp="1"/>
          </p:cNvSpPr>
          <p:nvPr>
            <p:ph type="title" hasCustomPrompt="1"/>
          </p:nvPr>
        </p:nvSpPr>
        <p:spPr>
          <a:xfrm>
            <a:off x="457200" y="954000"/>
            <a:ext cx="11277600" cy="510577"/>
          </a:xfrm>
        </p:spPr>
        <p:txBody>
          <a:bodyPr/>
          <a:lstStyle>
            <a:lvl1pPr>
              <a:lnSpc>
                <a:spcPct val="100000"/>
              </a:lnSpc>
              <a:defRPr>
                <a:solidFill>
                  <a:schemeClr val="bg1"/>
                </a:solidFill>
              </a:defRPr>
            </a:lvl1pPr>
          </a:lstStyle>
          <a:p>
            <a:r>
              <a:rPr lang="en-US" dirty="0"/>
              <a:t>Click to enter slide title</a:t>
            </a:r>
          </a:p>
        </p:txBody>
      </p:sp>
      <p:cxnSp>
        <p:nvCxnSpPr>
          <p:cNvPr id="23" name="Straight Connector 22">
            <a:extLst>
              <a:ext uri="{FF2B5EF4-FFF2-40B4-BE49-F238E27FC236}">
                <a16:creationId xmlns:a16="http://schemas.microsoft.com/office/drawing/2014/main" id="{0BC35D83-9160-4F8C-AB4F-81916BE962F9}"/>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35" hasCustomPrompt="1"/>
          </p:nvPr>
        </p:nvSpPr>
        <p:spPr>
          <a:xfrm>
            <a:off x="5606819" y="2526455"/>
            <a:ext cx="1647825" cy="2921972"/>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7627753" y="2066925"/>
            <a:ext cx="2002452" cy="3557715"/>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sp>
        <p:nvSpPr>
          <p:cNvPr id="18" name="Picture Placeholder 11">
            <a:extLst>
              <a:ext uri="{FF2B5EF4-FFF2-40B4-BE49-F238E27FC236}">
                <a16:creationId xmlns:a16="http://schemas.microsoft.com/office/drawing/2014/main" id="{EB67F25D-4D72-4902-93D9-B198EA92C2A1}"/>
              </a:ext>
            </a:extLst>
          </p:cNvPr>
          <p:cNvSpPr>
            <a:spLocks noGrp="1"/>
          </p:cNvSpPr>
          <p:nvPr>
            <p:ph type="pic" sz="quarter" idx="37" hasCustomPrompt="1"/>
          </p:nvPr>
        </p:nvSpPr>
        <p:spPr>
          <a:xfrm>
            <a:off x="10012905" y="2467103"/>
            <a:ext cx="1644974" cy="2926318"/>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pic>
        <p:nvPicPr>
          <p:cNvPr id="24" name="Google Shape;324;p36">
            <a:extLst>
              <a:ext uri="{FF2B5EF4-FFF2-40B4-BE49-F238E27FC236}">
                <a16:creationId xmlns:a16="http://schemas.microsoft.com/office/drawing/2014/main" id="{15C34FC4-55D4-43C3-8F09-B04FF2623CA0}"/>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5" name="Text Placeholder 4">
            <a:extLst>
              <a:ext uri="{FF2B5EF4-FFF2-40B4-BE49-F238E27FC236}">
                <a16:creationId xmlns:a16="http://schemas.microsoft.com/office/drawing/2014/main" id="{DD40009B-D9E6-4F4A-B36F-D68FFFF82929}"/>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96149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DAD4D9-7B38-4416-A0C8-EBB97655EE44}"/>
              </a:ext>
            </a:extLst>
          </p:cNvPr>
          <p:cNvGrpSpPr>
            <a:grpSpLocks noChangeAspect="1"/>
          </p:cNvGrpSpPr>
          <p:nvPr userDrawn="1"/>
        </p:nvGrpSpPr>
        <p:grpSpPr>
          <a:xfrm>
            <a:off x="0" y="0"/>
            <a:ext cx="12192000" cy="6858000"/>
            <a:chOff x="0" y="0"/>
            <a:chExt cx="12192000" cy="6858000"/>
          </a:xfrm>
        </p:grpSpPr>
        <p:pic>
          <p:nvPicPr>
            <p:cNvPr id="13" name="Google Shape;91;p16">
              <a:extLst>
                <a:ext uri="{FF2B5EF4-FFF2-40B4-BE49-F238E27FC236}">
                  <a16:creationId xmlns:a16="http://schemas.microsoft.com/office/drawing/2014/main" id="{DDEAE00A-CB1B-43F4-90FE-06FC84C43B28}"/>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4" name="Rectangle 13">
              <a:extLst>
                <a:ext uri="{FF2B5EF4-FFF2-40B4-BE49-F238E27FC236}">
                  <a16:creationId xmlns:a16="http://schemas.microsoft.com/office/drawing/2014/main" id="{7106E34B-6BAA-43AC-8460-08EC517315C3}"/>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5BAF4AE8-57F1-4A17-922C-F9AFA4195E0C}"/>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4F4C7D40-482F-4148-8E9D-02AA422220B2}"/>
              </a:ext>
            </a:extLst>
          </p:cNvPr>
          <p:cNvSpPr>
            <a:spLocks noGrp="1"/>
          </p:cNvSpPr>
          <p:nvPr>
            <p:ph type="title" hasCustomPrompt="1"/>
          </p:nvPr>
        </p:nvSpPr>
        <p:spPr>
          <a:xfrm>
            <a:off x="457200" y="954000"/>
            <a:ext cx="4248150" cy="510577"/>
          </a:xfrm>
        </p:spPr>
        <p:txBody>
          <a:bodyPr/>
          <a:lstStyle>
            <a:lvl1pPr>
              <a:lnSpc>
                <a:spcPct val="100000"/>
              </a:lnSpc>
              <a:defRPr>
                <a:solidFill>
                  <a:schemeClr val="bg1"/>
                </a:solidFill>
              </a:defRPr>
            </a:lvl1pPr>
          </a:lstStyle>
          <a:p>
            <a:r>
              <a:rPr lang="en-US" dirty="0"/>
              <a:t>Click to enter slide title</a:t>
            </a:r>
          </a:p>
        </p:txBody>
      </p:sp>
      <p:cxnSp>
        <p:nvCxnSpPr>
          <p:cNvPr id="21" name="Straight Connector 20">
            <a:extLst>
              <a:ext uri="{FF2B5EF4-FFF2-40B4-BE49-F238E27FC236}">
                <a16:creationId xmlns:a16="http://schemas.microsoft.com/office/drawing/2014/main" id="{57D2C4A1-AF35-4B62-ACC9-126A8591E17A}"/>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5402560" y="770876"/>
            <a:ext cx="6079847" cy="3634453"/>
          </a:xfrm>
          <a:pattFill prst="wdUpDiag">
            <a:fgClr>
              <a:schemeClr val="bg1">
                <a:lumMod val="95000"/>
              </a:schemeClr>
            </a:fgClr>
            <a:bgClr>
              <a:schemeClr val="bg1"/>
            </a:bgClr>
          </a:pattFill>
        </p:spPr>
        <p:txBody>
          <a:bodyPr>
            <a:normAutofit/>
          </a:bodyPr>
          <a:lstStyle>
            <a:lvl1pPr marL="0" indent="0" algn="ctr">
              <a:buNone/>
              <a:defRPr sz="1600"/>
            </a:lvl1pPr>
          </a:lstStyle>
          <a:p>
            <a:r>
              <a:rPr lang="en-US" dirty="0"/>
              <a:t>Click icon to insert image</a:t>
            </a:r>
          </a:p>
        </p:txBody>
      </p:sp>
      <p:sp>
        <p:nvSpPr>
          <p:cNvPr id="3" name="Text Placeholder 2">
            <a:extLst>
              <a:ext uri="{FF2B5EF4-FFF2-40B4-BE49-F238E27FC236}">
                <a16:creationId xmlns:a16="http://schemas.microsoft.com/office/drawing/2014/main" id="{A8C653DC-9832-4979-ABB0-B597E6008A5F}"/>
              </a:ext>
            </a:extLst>
          </p:cNvPr>
          <p:cNvSpPr>
            <a:spLocks noGrp="1"/>
          </p:cNvSpPr>
          <p:nvPr>
            <p:ph type="body" sz="quarter" idx="40" hasCustomPrompt="1"/>
          </p:nvPr>
        </p:nvSpPr>
        <p:spPr>
          <a:xfrm>
            <a:off x="457200" y="1859651"/>
            <a:ext cx="4248150" cy="2136615"/>
          </a:xfrm>
        </p:spPr>
        <p:txBody>
          <a:bodyPr lIns="0" tIns="0" rIns="0" bIns="0">
            <a:noAutofit/>
          </a:bodyPr>
          <a:lstStyle>
            <a:lvl1pPr marL="0" indent="0">
              <a:lnSpc>
                <a:spcPct val="100000"/>
              </a:lnSpc>
              <a:spcBef>
                <a:spcPts val="700"/>
              </a:spcBef>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text</a:t>
            </a:r>
          </a:p>
        </p:txBody>
      </p:sp>
      <p:grpSp>
        <p:nvGrpSpPr>
          <p:cNvPr id="23" name="Group 22">
            <a:extLst>
              <a:ext uri="{FF2B5EF4-FFF2-40B4-BE49-F238E27FC236}">
                <a16:creationId xmlns:a16="http://schemas.microsoft.com/office/drawing/2014/main" id="{F43837CE-00AF-4E0D-B90C-E6E071DF06E7}"/>
              </a:ext>
            </a:extLst>
          </p:cNvPr>
          <p:cNvGrpSpPr/>
          <p:nvPr userDrawn="1"/>
        </p:nvGrpSpPr>
        <p:grpSpPr>
          <a:xfrm>
            <a:off x="12020550" y="0"/>
            <a:ext cx="171450" cy="6858000"/>
            <a:chOff x="7181850" y="581024"/>
            <a:chExt cx="209550" cy="6858000"/>
          </a:xfrm>
        </p:grpSpPr>
        <p:sp>
          <p:nvSpPr>
            <p:cNvPr id="24" name="Rectangle 23">
              <a:extLst>
                <a:ext uri="{FF2B5EF4-FFF2-40B4-BE49-F238E27FC236}">
                  <a16:creationId xmlns:a16="http://schemas.microsoft.com/office/drawing/2014/main" id="{92F1C2C1-4353-45CA-B65B-4C717D177B4D}"/>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1F709AC-871F-4AB7-A6CD-EE222CE68FF9}"/>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070809-B968-4AD1-8D24-3FD4585FE33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Google Shape;324;p36">
            <a:extLst>
              <a:ext uri="{FF2B5EF4-FFF2-40B4-BE49-F238E27FC236}">
                <a16:creationId xmlns:a16="http://schemas.microsoft.com/office/drawing/2014/main" id="{BD518ADA-557E-4CAD-B73D-95D53014A043}"/>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2" name="Text Placeholder 4">
            <a:extLst>
              <a:ext uri="{FF2B5EF4-FFF2-40B4-BE49-F238E27FC236}">
                <a16:creationId xmlns:a16="http://schemas.microsoft.com/office/drawing/2014/main" id="{69A59F61-9804-4C5B-B34C-37707EF922B8}"/>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37669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atement ">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DD60BA4D-42EB-40D7-A599-2DFB5118123D}"/>
              </a:ext>
            </a:extLst>
          </p:cNvPr>
          <p:cNvSpPr/>
          <p:nvPr userDrawn="1"/>
        </p:nvSpPr>
        <p:spPr>
          <a:xfrm>
            <a:off x="3216000" y="549000"/>
            <a:ext cx="5760000" cy="57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3" name="Content Placeholder 2"/>
          <p:cNvSpPr>
            <a:spLocks noGrp="1"/>
          </p:cNvSpPr>
          <p:nvPr>
            <p:ph idx="1" hasCustomPrompt="1"/>
          </p:nvPr>
        </p:nvSpPr>
        <p:spPr>
          <a:xfrm>
            <a:off x="4014787" y="2552700"/>
            <a:ext cx="4162426" cy="2686050"/>
          </a:xfrm>
        </p:spPr>
        <p:txBody>
          <a:bodyPr lIns="0" tIns="0" rIns="0" bIns="0" anchor="t">
            <a:noAutofit/>
          </a:bodyPr>
          <a:lstStyle>
            <a:lvl1pPr marL="0" indent="0" algn="ctr">
              <a:lnSpc>
                <a:spcPct val="100000"/>
              </a:lnSpc>
              <a:buFont typeface="Arial" panose="020B0604020202020204" pitchFamily="34" charset="0"/>
              <a:buNone/>
              <a:defRPr baseline="0">
                <a:solidFill>
                  <a:schemeClr val="bg1"/>
                </a:solidFill>
              </a:defRPr>
            </a:lvl1pPr>
            <a:lvl2pPr marL="457200" indent="0" algn="ctr">
              <a:lnSpc>
                <a:spcPct val="100000"/>
              </a:lnSpc>
              <a:buFont typeface="Arial" panose="020B0604020202020204" pitchFamily="34" charset="0"/>
              <a:buNone/>
              <a:defRPr>
                <a:solidFill>
                  <a:schemeClr val="bg1"/>
                </a:solidFill>
              </a:defRPr>
            </a:lvl2pPr>
            <a:lvl3pPr marL="914400" indent="0" algn="ctr">
              <a:lnSpc>
                <a:spcPct val="100000"/>
              </a:lnSpc>
              <a:buFont typeface="Arial" panose="020B0604020202020204" pitchFamily="34" charset="0"/>
              <a:buNone/>
              <a:defRPr>
                <a:solidFill>
                  <a:schemeClr val="bg1"/>
                </a:solidFill>
              </a:defRPr>
            </a:lvl3pPr>
            <a:lvl4pPr marL="1371600" indent="0" algn="ctr">
              <a:lnSpc>
                <a:spcPct val="100000"/>
              </a:lnSpc>
              <a:buFont typeface="Arial" panose="020B0604020202020204" pitchFamily="34" charset="0"/>
              <a:buNone/>
              <a:defRPr>
                <a:solidFill>
                  <a:schemeClr val="bg1"/>
                </a:solidFill>
              </a:defRPr>
            </a:lvl4pPr>
            <a:lvl5pPr marL="1828800" indent="0" algn="ctr">
              <a:lnSpc>
                <a:spcPct val="100000"/>
              </a:lnSpc>
              <a:buFont typeface="Arial" panose="020B0604020202020204" pitchFamily="34" charset="0"/>
              <a:buNone/>
              <a:defRPr>
                <a:solidFill>
                  <a:schemeClr val="bg1"/>
                </a:solidFill>
              </a:defRPr>
            </a:lvl5pPr>
          </a:lstStyle>
          <a:p>
            <a:pPr lvl="0"/>
            <a:r>
              <a:rPr lang="en-US" dirty="0"/>
              <a:t>Click to enter text or click an icon to add other content</a:t>
            </a:r>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014788" y="1494115"/>
            <a:ext cx="4162425" cy="1019172"/>
          </a:xfrm>
        </p:spPr>
        <p:txBody>
          <a:bodyPr anchor="ctr">
            <a:noAutofit/>
          </a:bodyPr>
          <a:lstStyle>
            <a:lvl1pPr algn="ctr">
              <a:lnSpc>
                <a:spcPct val="100000"/>
              </a:lnSpc>
              <a:defRPr>
                <a:solidFill>
                  <a:schemeClr val="bg1"/>
                </a:solidFill>
              </a:defRPr>
            </a:lvl1pPr>
          </a:lstStyle>
          <a:p>
            <a:r>
              <a:rPr lang="en-US" dirty="0"/>
              <a:t>Click to enter slide title</a:t>
            </a:r>
          </a:p>
        </p:txBody>
      </p:sp>
      <p:sp>
        <p:nvSpPr>
          <p:cNvPr id="12" name="Text Placeholder 4">
            <a:extLst>
              <a:ext uri="{FF2B5EF4-FFF2-40B4-BE49-F238E27FC236}">
                <a16:creationId xmlns:a16="http://schemas.microsoft.com/office/drawing/2014/main" id="{317C6B45-CD69-4877-8995-9E04C249FBEB}"/>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17" name="Google Shape;324;p36">
            <a:extLst>
              <a:ext uri="{FF2B5EF4-FFF2-40B4-BE49-F238E27FC236}">
                <a16:creationId xmlns:a16="http://schemas.microsoft.com/office/drawing/2014/main" id="{BEDF2376-0700-43DF-A75D-1BAC79A1E7F7}"/>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19921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7.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57467A1-713F-40E6-AEE6-6D5A50A849F8}"/>
              </a:ext>
            </a:extLst>
          </p:cNvPr>
          <p:cNvSpPr>
            <a:spLocks noGrp="1"/>
          </p:cNvSpPr>
          <p:nvPr>
            <p:ph type="pic" sz="quarter" idx="44" hasCustomPrompt="1"/>
          </p:nvPr>
        </p:nvSpPr>
        <p:spPr>
          <a:xfrm>
            <a:off x="0" y="0"/>
            <a:ext cx="12192000" cy="41529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30" y="1598985"/>
            <a:ext cx="4512223"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9" y="2326888"/>
            <a:ext cx="4512223" cy="3254762"/>
          </a:xfrm>
        </p:spPr>
        <p:txBody>
          <a:bodyPr lIns="0" tIns="0" rIns="0" bIns="0">
            <a:normAutofit/>
          </a:bodyPr>
          <a:lstStyle>
            <a:lvl1pPr marL="0" indent="0">
              <a:lnSpc>
                <a:spcPct val="100000"/>
              </a:lnSpc>
              <a:spcBef>
                <a:spcPts val="525"/>
              </a:spcBef>
              <a:buNone/>
              <a:defRPr sz="135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3" name="Content Placeholder 2"/>
          <p:cNvSpPr>
            <a:spLocks noGrp="1"/>
          </p:cNvSpPr>
          <p:nvPr>
            <p:ph idx="1" hasCustomPrompt="1"/>
          </p:nvPr>
        </p:nvSpPr>
        <p:spPr>
          <a:xfrm>
            <a:off x="6604650"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9" y="1598985"/>
            <a:ext cx="4542471" cy="715590"/>
          </a:xfrm>
        </p:spPr>
        <p:txBody>
          <a:bodyPr lIns="0" tIns="0" rIns="0" bIns="0">
            <a:norm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pic>
        <p:nvPicPr>
          <p:cNvPr id="10" name="Google Shape;324;p36">
            <a:extLst>
              <a:ext uri="{FF2B5EF4-FFF2-40B4-BE49-F238E27FC236}">
                <a16:creationId xmlns:a16="http://schemas.microsoft.com/office/drawing/2014/main" id="{F0D76751-DE78-4B6D-9487-C14B0EEDBAD2}"/>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1" name="Text Placeholder 4">
            <a:extLst>
              <a:ext uri="{FF2B5EF4-FFF2-40B4-BE49-F238E27FC236}">
                <a16:creationId xmlns:a16="http://schemas.microsoft.com/office/drawing/2014/main" id="{43DC4E3C-9E72-484B-8B87-62A4CA12CFBC}"/>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88948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765787" y="1442428"/>
            <a:ext cx="10660426" cy="3973143"/>
          </a:xfrm>
          <a:prstGeom prst="rect">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 name="Title 1"/>
          <p:cNvSpPr>
            <a:spLocks noGrp="1"/>
          </p:cNvSpPr>
          <p:nvPr>
            <p:ph type="title" hasCustomPrompt="1"/>
          </p:nvPr>
        </p:nvSpPr>
        <p:spPr>
          <a:xfrm>
            <a:off x="1018577" y="3084098"/>
            <a:ext cx="10154847" cy="689803"/>
          </a:xfrm>
        </p:spPr>
        <p:txBody>
          <a:bodyPr anchor="ctr">
            <a:noAutofit/>
          </a:bodyPr>
          <a:lstStyle>
            <a:lvl1pPr algn="ctr">
              <a:lnSpc>
                <a:spcPct val="100000"/>
              </a:lnSpc>
              <a:defRPr>
                <a:solidFill>
                  <a:schemeClr val="accent1"/>
                </a:solidFill>
              </a:defRPr>
            </a:lvl1pPr>
          </a:lstStyle>
          <a:p>
            <a:r>
              <a:rPr lang="en-US" dirty="0"/>
              <a:t>Click to enter quote</a:t>
            </a:r>
          </a:p>
        </p:txBody>
      </p:sp>
      <p:sp>
        <p:nvSpPr>
          <p:cNvPr id="7" name="Oval 6">
            <a:extLst>
              <a:ext uri="{FF2B5EF4-FFF2-40B4-BE49-F238E27FC236}">
                <a16:creationId xmlns:a16="http://schemas.microsoft.com/office/drawing/2014/main" id="{37848C8D-F083-47E5-B51F-29D59D6FA49C}"/>
              </a:ext>
            </a:extLst>
          </p:cNvPr>
          <p:cNvSpPr/>
          <p:nvPr userDrawn="1"/>
        </p:nvSpPr>
        <p:spPr>
          <a:xfrm>
            <a:off x="5679281" y="808231"/>
            <a:ext cx="833438" cy="8334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ED55236C-F8C4-468A-A978-5D9EBC440A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90328" y="1079694"/>
            <a:ext cx="411344" cy="290512"/>
          </a:xfrm>
          <a:prstGeom prst="rect">
            <a:avLst/>
          </a:prstGeom>
        </p:spPr>
      </p:pic>
      <p:sp>
        <p:nvSpPr>
          <p:cNvPr id="17" name="Text Placeholder 4">
            <a:extLst>
              <a:ext uri="{FF2B5EF4-FFF2-40B4-BE49-F238E27FC236}">
                <a16:creationId xmlns:a16="http://schemas.microsoft.com/office/drawing/2014/main" id="{072ACA67-7F04-47CC-BB2A-0FEBC159566F}"/>
              </a:ext>
            </a:extLst>
          </p:cNvPr>
          <p:cNvSpPr>
            <a:spLocks noGrp="1"/>
          </p:cNvSpPr>
          <p:nvPr>
            <p:ph type="body" sz="quarter" idx="24" hasCustomPrompt="1"/>
          </p:nvPr>
        </p:nvSpPr>
        <p:spPr>
          <a:xfrm>
            <a:off x="3141272" y="6315075"/>
            <a:ext cx="8229600" cy="261525"/>
          </a:xfrm>
        </p:spPr>
        <p:txBody>
          <a:bodyPr lIns="0" tIns="0" rIns="0" bIns="0" anchor="ctr">
            <a:noAutofit/>
          </a:bodyPr>
          <a:lstStyle>
            <a:lvl1pPr marL="0" indent="0" algn="r">
              <a:buNone/>
              <a:defRPr sz="900" i="1">
                <a:solidFill>
                  <a:schemeClr val="bg1"/>
                </a:solidFill>
              </a:defRPr>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pic>
        <p:nvPicPr>
          <p:cNvPr id="18" name="Google Shape;324;p36">
            <a:extLst>
              <a:ext uri="{FF2B5EF4-FFF2-40B4-BE49-F238E27FC236}">
                <a16:creationId xmlns:a16="http://schemas.microsoft.com/office/drawing/2014/main" id="{50174C3D-A27D-4ADC-A879-C97B4EC46434}"/>
              </a:ext>
            </a:extLst>
          </p:cNvPr>
          <p:cNvPicPr preferRelativeResize="0">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312412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am of 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21" name="Text Placeholder 3">
            <a:extLst>
              <a:ext uri="{FF2B5EF4-FFF2-40B4-BE49-F238E27FC236}">
                <a16:creationId xmlns:a16="http://schemas.microsoft.com/office/drawing/2014/main" id="{21EAF797-87AA-40BA-B339-13872FFCEB14}"/>
              </a:ext>
            </a:extLst>
          </p:cNvPr>
          <p:cNvSpPr>
            <a:spLocks noGrp="1"/>
          </p:cNvSpPr>
          <p:nvPr>
            <p:ph type="body" sz="quarter" idx="17" hasCustomPrompt="1"/>
          </p:nvPr>
        </p:nvSpPr>
        <p:spPr>
          <a:xfrm>
            <a:off x="1024510"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name</a:t>
            </a:r>
          </a:p>
        </p:txBody>
      </p:sp>
      <p:sp>
        <p:nvSpPr>
          <p:cNvPr id="22" name="Text Placeholder 3">
            <a:extLst>
              <a:ext uri="{FF2B5EF4-FFF2-40B4-BE49-F238E27FC236}">
                <a16:creationId xmlns:a16="http://schemas.microsoft.com/office/drawing/2014/main" id="{1B17A8AF-D636-4490-8E19-3D271790808B}"/>
              </a:ext>
            </a:extLst>
          </p:cNvPr>
          <p:cNvSpPr>
            <a:spLocks noGrp="1"/>
          </p:cNvSpPr>
          <p:nvPr>
            <p:ph type="body" sz="quarter" idx="19" hasCustomPrompt="1"/>
          </p:nvPr>
        </p:nvSpPr>
        <p:spPr>
          <a:xfrm>
            <a:off x="3677613"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23" name="Text Placeholder 3">
            <a:extLst>
              <a:ext uri="{FF2B5EF4-FFF2-40B4-BE49-F238E27FC236}">
                <a16:creationId xmlns:a16="http://schemas.microsoft.com/office/drawing/2014/main" id="{0F5CCD23-F79A-48DD-8566-1118053673C1}"/>
              </a:ext>
            </a:extLst>
          </p:cNvPr>
          <p:cNvSpPr>
            <a:spLocks noGrp="1"/>
          </p:cNvSpPr>
          <p:nvPr>
            <p:ph type="body" sz="quarter" idx="21" hasCustomPrompt="1"/>
          </p:nvPr>
        </p:nvSpPr>
        <p:spPr>
          <a:xfrm>
            <a:off x="6330716"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24" name="Text Placeholder 3">
            <a:extLst>
              <a:ext uri="{FF2B5EF4-FFF2-40B4-BE49-F238E27FC236}">
                <a16:creationId xmlns:a16="http://schemas.microsoft.com/office/drawing/2014/main" id="{99EDB6BF-1B65-4395-9407-D5BD52C0B45B}"/>
              </a:ext>
            </a:extLst>
          </p:cNvPr>
          <p:cNvSpPr>
            <a:spLocks noGrp="1"/>
          </p:cNvSpPr>
          <p:nvPr>
            <p:ph type="body" sz="quarter" idx="23" hasCustomPrompt="1"/>
          </p:nvPr>
        </p:nvSpPr>
        <p:spPr>
          <a:xfrm>
            <a:off x="8983818" y="3097818"/>
            <a:ext cx="2254249" cy="267418"/>
          </a:xfrm>
          <a:noFill/>
          <a:effectLst/>
        </p:spPr>
        <p:txBody>
          <a:bodyPr lIns="0" tIns="0" rIns="0" bIns="0" anchor="t">
            <a:noAutofit/>
          </a:bodyPr>
          <a:lstStyle>
            <a:lvl1pPr marL="0" indent="0" algn="ctr">
              <a:lnSpc>
                <a:spcPct val="100000"/>
              </a:lnSpc>
              <a:buNone/>
              <a:defRPr sz="14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25" name="Picture Placeholder 5">
            <a:extLst>
              <a:ext uri="{FF2B5EF4-FFF2-40B4-BE49-F238E27FC236}">
                <a16:creationId xmlns:a16="http://schemas.microsoft.com/office/drawing/2014/main" id="{6979FE2C-EBB8-4FF2-BE21-ADFB389E69FF}"/>
              </a:ext>
            </a:extLst>
          </p:cNvPr>
          <p:cNvSpPr>
            <a:spLocks noGrp="1" noChangeAspect="1"/>
          </p:cNvSpPr>
          <p:nvPr>
            <p:ph type="pic" sz="quarter" idx="24" hasCustomPrompt="1"/>
          </p:nvPr>
        </p:nvSpPr>
        <p:spPr>
          <a:xfrm>
            <a:off x="1444234"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26" name="Text Placeholder 3">
            <a:extLst>
              <a:ext uri="{FF2B5EF4-FFF2-40B4-BE49-F238E27FC236}">
                <a16:creationId xmlns:a16="http://schemas.microsoft.com/office/drawing/2014/main" id="{96036F2D-1F3A-4523-B9D3-081D25B1256B}"/>
              </a:ext>
            </a:extLst>
          </p:cNvPr>
          <p:cNvSpPr>
            <a:spLocks noGrp="1"/>
          </p:cNvSpPr>
          <p:nvPr>
            <p:ph type="body" sz="quarter" idx="28" hasCustomPrompt="1"/>
          </p:nvPr>
        </p:nvSpPr>
        <p:spPr>
          <a:xfrm>
            <a:off x="1024510"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27" name="Text Placeholder 3">
            <a:extLst>
              <a:ext uri="{FF2B5EF4-FFF2-40B4-BE49-F238E27FC236}">
                <a16:creationId xmlns:a16="http://schemas.microsoft.com/office/drawing/2014/main" id="{B9D9BF19-CD9E-412C-AF27-8724B1366E95}"/>
              </a:ext>
            </a:extLst>
          </p:cNvPr>
          <p:cNvSpPr>
            <a:spLocks noGrp="1"/>
          </p:cNvSpPr>
          <p:nvPr>
            <p:ph type="body" sz="quarter" idx="29" hasCustomPrompt="1"/>
          </p:nvPr>
        </p:nvSpPr>
        <p:spPr>
          <a:xfrm>
            <a:off x="3677613"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28" name="Text Placeholder 3">
            <a:extLst>
              <a:ext uri="{FF2B5EF4-FFF2-40B4-BE49-F238E27FC236}">
                <a16:creationId xmlns:a16="http://schemas.microsoft.com/office/drawing/2014/main" id="{F2A05CFA-D951-4652-B8C6-A283B46A00DC}"/>
              </a:ext>
            </a:extLst>
          </p:cNvPr>
          <p:cNvSpPr>
            <a:spLocks noGrp="1"/>
          </p:cNvSpPr>
          <p:nvPr>
            <p:ph type="body" sz="quarter" idx="30" hasCustomPrompt="1"/>
          </p:nvPr>
        </p:nvSpPr>
        <p:spPr>
          <a:xfrm>
            <a:off x="6330716"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29" name="Text Placeholder 3">
            <a:extLst>
              <a:ext uri="{FF2B5EF4-FFF2-40B4-BE49-F238E27FC236}">
                <a16:creationId xmlns:a16="http://schemas.microsoft.com/office/drawing/2014/main" id="{1832777F-41B7-42E3-9F67-17FCF6B30418}"/>
              </a:ext>
            </a:extLst>
          </p:cNvPr>
          <p:cNvSpPr>
            <a:spLocks noGrp="1"/>
          </p:cNvSpPr>
          <p:nvPr>
            <p:ph type="body" sz="quarter" idx="31" hasCustomPrompt="1"/>
          </p:nvPr>
        </p:nvSpPr>
        <p:spPr>
          <a:xfrm>
            <a:off x="8983818" y="3379218"/>
            <a:ext cx="2254249" cy="267418"/>
          </a:xfrm>
          <a:noFill/>
          <a:effectLst/>
        </p:spPr>
        <p:txBody>
          <a:bodyPr lIns="0" tIns="0" rIns="0" bIns="0" anchor="t">
            <a:noAutofit/>
          </a:bodyPr>
          <a:lstStyle>
            <a:lvl1pPr marL="0" indent="0" algn="ctr">
              <a:lnSpc>
                <a:spcPct val="100000"/>
              </a:lnSpc>
              <a:buNone/>
              <a:defRPr sz="1300" b="0" i="0">
                <a:solidFill>
                  <a:schemeClr val="accent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30" name="Text Placeholder 3">
            <a:extLst>
              <a:ext uri="{FF2B5EF4-FFF2-40B4-BE49-F238E27FC236}">
                <a16:creationId xmlns:a16="http://schemas.microsoft.com/office/drawing/2014/main" id="{D3793465-F910-4585-89B7-B8E4CAE50CFB}"/>
              </a:ext>
            </a:extLst>
          </p:cNvPr>
          <p:cNvSpPr>
            <a:spLocks noGrp="1"/>
          </p:cNvSpPr>
          <p:nvPr>
            <p:ph type="body" sz="quarter" idx="32" hasCustomPrompt="1"/>
          </p:nvPr>
        </p:nvSpPr>
        <p:spPr>
          <a:xfrm>
            <a:off x="1024510"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1" name="Text Placeholder 3">
            <a:extLst>
              <a:ext uri="{FF2B5EF4-FFF2-40B4-BE49-F238E27FC236}">
                <a16:creationId xmlns:a16="http://schemas.microsoft.com/office/drawing/2014/main" id="{F7A00BAA-BCA4-45DB-9A53-3BDBFFED2BA1}"/>
              </a:ext>
            </a:extLst>
          </p:cNvPr>
          <p:cNvSpPr>
            <a:spLocks noGrp="1"/>
          </p:cNvSpPr>
          <p:nvPr>
            <p:ph type="body" sz="quarter" idx="33" hasCustomPrompt="1"/>
          </p:nvPr>
        </p:nvSpPr>
        <p:spPr>
          <a:xfrm>
            <a:off x="3677613"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2" name="Text Placeholder 3">
            <a:extLst>
              <a:ext uri="{FF2B5EF4-FFF2-40B4-BE49-F238E27FC236}">
                <a16:creationId xmlns:a16="http://schemas.microsoft.com/office/drawing/2014/main" id="{51AF9341-577E-4378-81F2-F4DDBE0B4542}"/>
              </a:ext>
            </a:extLst>
          </p:cNvPr>
          <p:cNvSpPr>
            <a:spLocks noGrp="1"/>
          </p:cNvSpPr>
          <p:nvPr>
            <p:ph type="body" sz="quarter" idx="34" hasCustomPrompt="1"/>
          </p:nvPr>
        </p:nvSpPr>
        <p:spPr>
          <a:xfrm>
            <a:off x="6330716"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3" name="Text Placeholder 3">
            <a:extLst>
              <a:ext uri="{FF2B5EF4-FFF2-40B4-BE49-F238E27FC236}">
                <a16:creationId xmlns:a16="http://schemas.microsoft.com/office/drawing/2014/main" id="{262A1886-1FF5-4FF9-A563-B1A7B09FBF0D}"/>
              </a:ext>
            </a:extLst>
          </p:cNvPr>
          <p:cNvSpPr>
            <a:spLocks noGrp="1"/>
          </p:cNvSpPr>
          <p:nvPr>
            <p:ph type="body" sz="quarter" idx="35" hasCustomPrompt="1"/>
          </p:nvPr>
        </p:nvSpPr>
        <p:spPr>
          <a:xfrm>
            <a:off x="8983818" y="3752135"/>
            <a:ext cx="2254249" cy="137367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34" name="Picture Placeholder 5">
            <a:extLst>
              <a:ext uri="{FF2B5EF4-FFF2-40B4-BE49-F238E27FC236}">
                <a16:creationId xmlns:a16="http://schemas.microsoft.com/office/drawing/2014/main" id="{83D236BA-3C1C-4DB7-BB31-952E23BB042A}"/>
              </a:ext>
            </a:extLst>
          </p:cNvPr>
          <p:cNvSpPr>
            <a:spLocks noGrp="1" noChangeAspect="1"/>
          </p:cNvSpPr>
          <p:nvPr>
            <p:ph type="pic" sz="quarter" idx="36" hasCustomPrompt="1"/>
          </p:nvPr>
        </p:nvSpPr>
        <p:spPr>
          <a:xfrm>
            <a:off x="4097337"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35" name="Picture Placeholder 5">
            <a:extLst>
              <a:ext uri="{FF2B5EF4-FFF2-40B4-BE49-F238E27FC236}">
                <a16:creationId xmlns:a16="http://schemas.microsoft.com/office/drawing/2014/main" id="{099FA4B5-2FBB-4EF5-A8AE-117DD8298BF9}"/>
              </a:ext>
            </a:extLst>
          </p:cNvPr>
          <p:cNvSpPr>
            <a:spLocks noGrp="1" noChangeAspect="1"/>
          </p:cNvSpPr>
          <p:nvPr>
            <p:ph type="pic" sz="quarter" idx="37" hasCustomPrompt="1"/>
          </p:nvPr>
        </p:nvSpPr>
        <p:spPr>
          <a:xfrm>
            <a:off x="6750440"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36" name="Picture Placeholder 5">
            <a:extLst>
              <a:ext uri="{FF2B5EF4-FFF2-40B4-BE49-F238E27FC236}">
                <a16:creationId xmlns:a16="http://schemas.microsoft.com/office/drawing/2014/main" id="{933D0256-071B-4F87-8AA0-935349AE6F42}"/>
              </a:ext>
            </a:extLst>
          </p:cNvPr>
          <p:cNvSpPr>
            <a:spLocks noGrp="1" noChangeAspect="1"/>
          </p:cNvSpPr>
          <p:nvPr>
            <p:ph type="pic" sz="quarter" idx="38" hasCustomPrompt="1"/>
          </p:nvPr>
        </p:nvSpPr>
        <p:spPr>
          <a:xfrm>
            <a:off x="9403542"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1100"/>
            </a:lvl1pPr>
          </a:lstStyle>
          <a:p>
            <a:r>
              <a:rPr lang="en-IE" dirty="0"/>
              <a:t>Click to insert photo</a:t>
            </a:r>
          </a:p>
        </p:txBody>
      </p:sp>
      <p:sp>
        <p:nvSpPr>
          <p:cNvPr id="37" name="Picture Placeholder 3">
            <a:extLst>
              <a:ext uri="{FF2B5EF4-FFF2-40B4-BE49-F238E27FC236}">
                <a16:creationId xmlns:a16="http://schemas.microsoft.com/office/drawing/2014/main" id="{A2903F5E-519E-4711-87A2-0C5317A424C1}"/>
              </a:ext>
            </a:extLst>
          </p:cNvPr>
          <p:cNvSpPr>
            <a:spLocks noGrp="1"/>
          </p:cNvSpPr>
          <p:nvPr>
            <p:ph type="pic" sz="quarter" idx="39" hasCustomPrompt="1"/>
          </p:nvPr>
        </p:nvSpPr>
        <p:spPr>
          <a:xfrm>
            <a:off x="1023938" y="5230356"/>
            <a:ext cx="1062037" cy="635000"/>
          </a:xfrm>
        </p:spPr>
        <p:txBody>
          <a:bodyPr>
            <a:normAutofit/>
          </a:bodyPr>
          <a:lstStyle>
            <a:lvl1pPr marL="0" indent="0">
              <a:buNone/>
              <a:defRPr sz="1200"/>
            </a:lvl1pPr>
          </a:lstStyle>
          <a:p>
            <a:r>
              <a:rPr lang="en-US" dirty="0"/>
              <a:t>Click icon to add logo</a:t>
            </a:r>
          </a:p>
        </p:txBody>
      </p:sp>
      <p:sp>
        <p:nvSpPr>
          <p:cNvPr id="38" name="Picture Placeholder 3">
            <a:extLst>
              <a:ext uri="{FF2B5EF4-FFF2-40B4-BE49-F238E27FC236}">
                <a16:creationId xmlns:a16="http://schemas.microsoft.com/office/drawing/2014/main" id="{AB3FDCFD-5E4A-4D32-A792-3F67A67B0D73}"/>
              </a:ext>
            </a:extLst>
          </p:cNvPr>
          <p:cNvSpPr>
            <a:spLocks noGrp="1"/>
          </p:cNvSpPr>
          <p:nvPr>
            <p:ph type="pic" sz="quarter" idx="40" hasCustomPrompt="1"/>
          </p:nvPr>
        </p:nvSpPr>
        <p:spPr>
          <a:xfrm>
            <a:off x="2228570" y="5230356"/>
            <a:ext cx="1062037" cy="635000"/>
          </a:xfrm>
        </p:spPr>
        <p:txBody>
          <a:bodyPr>
            <a:normAutofit/>
          </a:bodyPr>
          <a:lstStyle>
            <a:lvl1pPr marL="0" indent="0">
              <a:buNone/>
              <a:defRPr sz="1200"/>
            </a:lvl1pPr>
          </a:lstStyle>
          <a:p>
            <a:r>
              <a:rPr lang="en-US" dirty="0"/>
              <a:t>Click icon to add logo</a:t>
            </a:r>
          </a:p>
        </p:txBody>
      </p:sp>
      <p:sp>
        <p:nvSpPr>
          <p:cNvPr id="39" name="Picture Placeholder 3">
            <a:extLst>
              <a:ext uri="{FF2B5EF4-FFF2-40B4-BE49-F238E27FC236}">
                <a16:creationId xmlns:a16="http://schemas.microsoft.com/office/drawing/2014/main" id="{5C0515BD-4019-486E-B9C2-C657A201D0BB}"/>
              </a:ext>
            </a:extLst>
          </p:cNvPr>
          <p:cNvSpPr>
            <a:spLocks noGrp="1"/>
          </p:cNvSpPr>
          <p:nvPr>
            <p:ph type="pic" sz="quarter" idx="41" hasCustomPrompt="1"/>
          </p:nvPr>
        </p:nvSpPr>
        <p:spPr>
          <a:xfrm>
            <a:off x="3677041" y="5230356"/>
            <a:ext cx="1062037" cy="635000"/>
          </a:xfrm>
        </p:spPr>
        <p:txBody>
          <a:bodyPr>
            <a:normAutofit/>
          </a:bodyPr>
          <a:lstStyle>
            <a:lvl1pPr marL="0" indent="0">
              <a:buNone/>
              <a:defRPr sz="1200"/>
            </a:lvl1pPr>
          </a:lstStyle>
          <a:p>
            <a:r>
              <a:rPr lang="en-US" dirty="0"/>
              <a:t>Click icon to add logo</a:t>
            </a:r>
          </a:p>
        </p:txBody>
      </p:sp>
      <p:sp>
        <p:nvSpPr>
          <p:cNvPr id="40" name="Picture Placeholder 3">
            <a:extLst>
              <a:ext uri="{FF2B5EF4-FFF2-40B4-BE49-F238E27FC236}">
                <a16:creationId xmlns:a16="http://schemas.microsoft.com/office/drawing/2014/main" id="{04B3C56A-5B23-45FA-8835-83B531878FD9}"/>
              </a:ext>
            </a:extLst>
          </p:cNvPr>
          <p:cNvSpPr>
            <a:spLocks noGrp="1"/>
          </p:cNvSpPr>
          <p:nvPr>
            <p:ph type="pic" sz="quarter" idx="42" hasCustomPrompt="1"/>
          </p:nvPr>
        </p:nvSpPr>
        <p:spPr>
          <a:xfrm>
            <a:off x="4881673" y="5230356"/>
            <a:ext cx="1062037" cy="635000"/>
          </a:xfrm>
        </p:spPr>
        <p:txBody>
          <a:bodyPr>
            <a:normAutofit/>
          </a:bodyPr>
          <a:lstStyle>
            <a:lvl1pPr marL="0" indent="0">
              <a:buNone/>
              <a:defRPr sz="1200"/>
            </a:lvl1pPr>
          </a:lstStyle>
          <a:p>
            <a:r>
              <a:rPr lang="en-US" dirty="0"/>
              <a:t>Click icon to add logo</a:t>
            </a:r>
          </a:p>
        </p:txBody>
      </p:sp>
      <p:sp>
        <p:nvSpPr>
          <p:cNvPr id="41" name="Picture Placeholder 3">
            <a:extLst>
              <a:ext uri="{FF2B5EF4-FFF2-40B4-BE49-F238E27FC236}">
                <a16:creationId xmlns:a16="http://schemas.microsoft.com/office/drawing/2014/main" id="{3A04A7BE-3FD8-4366-A8FD-9ED9B1185CEF}"/>
              </a:ext>
            </a:extLst>
          </p:cNvPr>
          <p:cNvSpPr>
            <a:spLocks noGrp="1"/>
          </p:cNvSpPr>
          <p:nvPr>
            <p:ph type="pic" sz="quarter" idx="43" hasCustomPrompt="1"/>
          </p:nvPr>
        </p:nvSpPr>
        <p:spPr>
          <a:xfrm>
            <a:off x="6330716" y="5230356"/>
            <a:ext cx="1062037" cy="635000"/>
          </a:xfrm>
        </p:spPr>
        <p:txBody>
          <a:bodyPr>
            <a:normAutofit/>
          </a:bodyPr>
          <a:lstStyle>
            <a:lvl1pPr marL="0" indent="0">
              <a:buNone/>
              <a:defRPr sz="1200"/>
            </a:lvl1pPr>
          </a:lstStyle>
          <a:p>
            <a:r>
              <a:rPr lang="en-US" dirty="0"/>
              <a:t>Click icon to add logo</a:t>
            </a:r>
          </a:p>
        </p:txBody>
      </p:sp>
      <p:sp>
        <p:nvSpPr>
          <p:cNvPr id="42" name="Picture Placeholder 3">
            <a:extLst>
              <a:ext uri="{FF2B5EF4-FFF2-40B4-BE49-F238E27FC236}">
                <a16:creationId xmlns:a16="http://schemas.microsoft.com/office/drawing/2014/main" id="{3998F3F7-3E1E-4E33-B305-53F89979A2D1}"/>
              </a:ext>
            </a:extLst>
          </p:cNvPr>
          <p:cNvSpPr>
            <a:spLocks noGrp="1"/>
          </p:cNvSpPr>
          <p:nvPr>
            <p:ph type="pic" sz="quarter" idx="44" hasCustomPrompt="1"/>
          </p:nvPr>
        </p:nvSpPr>
        <p:spPr>
          <a:xfrm>
            <a:off x="7535348" y="5230356"/>
            <a:ext cx="1062037" cy="635000"/>
          </a:xfrm>
        </p:spPr>
        <p:txBody>
          <a:bodyPr>
            <a:normAutofit/>
          </a:bodyPr>
          <a:lstStyle>
            <a:lvl1pPr marL="0" indent="0">
              <a:buNone/>
              <a:defRPr sz="1200"/>
            </a:lvl1pPr>
          </a:lstStyle>
          <a:p>
            <a:r>
              <a:rPr lang="en-US" dirty="0"/>
              <a:t>Click icon to add logo</a:t>
            </a:r>
          </a:p>
        </p:txBody>
      </p:sp>
      <p:sp>
        <p:nvSpPr>
          <p:cNvPr id="43" name="Picture Placeholder 3">
            <a:extLst>
              <a:ext uri="{FF2B5EF4-FFF2-40B4-BE49-F238E27FC236}">
                <a16:creationId xmlns:a16="http://schemas.microsoft.com/office/drawing/2014/main" id="{15E4B6FD-4A87-4488-84A8-66F00CB22DDE}"/>
              </a:ext>
            </a:extLst>
          </p:cNvPr>
          <p:cNvSpPr>
            <a:spLocks noGrp="1"/>
          </p:cNvSpPr>
          <p:nvPr>
            <p:ph type="pic" sz="quarter" idx="45" hasCustomPrompt="1"/>
          </p:nvPr>
        </p:nvSpPr>
        <p:spPr>
          <a:xfrm>
            <a:off x="8983818" y="5230356"/>
            <a:ext cx="1062037" cy="635000"/>
          </a:xfrm>
        </p:spPr>
        <p:txBody>
          <a:bodyPr>
            <a:normAutofit/>
          </a:bodyPr>
          <a:lstStyle>
            <a:lvl1pPr marL="0" indent="0">
              <a:buNone/>
              <a:defRPr sz="1200"/>
            </a:lvl1pPr>
          </a:lstStyle>
          <a:p>
            <a:r>
              <a:rPr lang="en-US" dirty="0"/>
              <a:t>Click icon to add logo</a:t>
            </a:r>
          </a:p>
        </p:txBody>
      </p:sp>
      <p:sp>
        <p:nvSpPr>
          <p:cNvPr id="44" name="Picture Placeholder 3">
            <a:extLst>
              <a:ext uri="{FF2B5EF4-FFF2-40B4-BE49-F238E27FC236}">
                <a16:creationId xmlns:a16="http://schemas.microsoft.com/office/drawing/2014/main" id="{C6A858E0-726F-430E-B4F9-AACF689E6D15}"/>
              </a:ext>
            </a:extLst>
          </p:cNvPr>
          <p:cNvSpPr>
            <a:spLocks noGrp="1"/>
          </p:cNvSpPr>
          <p:nvPr>
            <p:ph type="pic" sz="quarter" idx="46" hasCustomPrompt="1"/>
          </p:nvPr>
        </p:nvSpPr>
        <p:spPr>
          <a:xfrm>
            <a:off x="10188450" y="5230356"/>
            <a:ext cx="1062037" cy="635000"/>
          </a:xfrm>
        </p:spPr>
        <p:txBody>
          <a:bodyPr>
            <a:normAutofit/>
          </a:bodyPr>
          <a:lstStyle>
            <a:lvl1pPr marL="0" indent="0">
              <a:buNone/>
              <a:defRPr sz="1200"/>
            </a:lvl1pPr>
          </a:lstStyle>
          <a:p>
            <a:r>
              <a:rPr lang="en-US" dirty="0"/>
              <a:t>Click icon to add logo</a:t>
            </a:r>
          </a:p>
        </p:txBody>
      </p:sp>
      <p:pic>
        <p:nvPicPr>
          <p:cNvPr id="46" name="Google Shape;324;p36">
            <a:extLst>
              <a:ext uri="{FF2B5EF4-FFF2-40B4-BE49-F238E27FC236}">
                <a16:creationId xmlns:a16="http://schemas.microsoft.com/office/drawing/2014/main" id="{AC657300-4527-4960-B747-D8C1FEE7C979}"/>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47" name="Text Placeholder 4">
            <a:extLst>
              <a:ext uri="{FF2B5EF4-FFF2-40B4-BE49-F238E27FC236}">
                <a16:creationId xmlns:a16="http://schemas.microsoft.com/office/drawing/2014/main" id="{1A61E23E-DFAF-45E0-8B1F-5F5ACE4E3EB2}"/>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415722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am of 6">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11253374"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5" name="Text Placeholder 3">
            <a:extLst>
              <a:ext uri="{FF2B5EF4-FFF2-40B4-BE49-F238E27FC236}">
                <a16:creationId xmlns:a16="http://schemas.microsoft.com/office/drawing/2014/main" id="{6B544C8B-46F1-4353-9978-C505E2E38591}"/>
              </a:ext>
            </a:extLst>
          </p:cNvPr>
          <p:cNvSpPr>
            <a:spLocks noGrp="1"/>
          </p:cNvSpPr>
          <p:nvPr>
            <p:ph type="body" sz="quarter" idx="17" hasCustomPrompt="1"/>
          </p:nvPr>
        </p:nvSpPr>
        <p:spPr>
          <a:xfrm>
            <a:off x="1784433" y="1714795"/>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name</a:t>
            </a:r>
          </a:p>
        </p:txBody>
      </p:sp>
      <p:sp>
        <p:nvSpPr>
          <p:cNvPr id="46" name="Text Placeholder 3">
            <a:extLst>
              <a:ext uri="{FF2B5EF4-FFF2-40B4-BE49-F238E27FC236}">
                <a16:creationId xmlns:a16="http://schemas.microsoft.com/office/drawing/2014/main" id="{13D71DEA-782C-4B51-B83B-7805143F62CE}"/>
              </a:ext>
            </a:extLst>
          </p:cNvPr>
          <p:cNvSpPr>
            <a:spLocks noGrp="1"/>
          </p:cNvSpPr>
          <p:nvPr>
            <p:ph type="body" sz="quarter" idx="19" hasCustomPrompt="1"/>
          </p:nvPr>
        </p:nvSpPr>
        <p:spPr>
          <a:xfrm>
            <a:off x="5598780" y="1714795"/>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47" name="Text Placeholder 3">
            <a:extLst>
              <a:ext uri="{FF2B5EF4-FFF2-40B4-BE49-F238E27FC236}">
                <a16:creationId xmlns:a16="http://schemas.microsoft.com/office/drawing/2014/main" id="{6A25E562-EDD3-476E-BDC3-50275950EDD8}"/>
              </a:ext>
            </a:extLst>
          </p:cNvPr>
          <p:cNvSpPr>
            <a:spLocks noGrp="1"/>
          </p:cNvSpPr>
          <p:nvPr>
            <p:ph type="body" sz="quarter" idx="21" hasCustomPrompt="1"/>
          </p:nvPr>
        </p:nvSpPr>
        <p:spPr>
          <a:xfrm>
            <a:off x="9413127" y="1714795"/>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48" name="Picture Placeholder 5">
            <a:extLst>
              <a:ext uri="{FF2B5EF4-FFF2-40B4-BE49-F238E27FC236}">
                <a16:creationId xmlns:a16="http://schemas.microsoft.com/office/drawing/2014/main" id="{CF9CAA02-4A2B-4D82-9A96-79DD29166FF2}"/>
              </a:ext>
            </a:extLst>
          </p:cNvPr>
          <p:cNvSpPr>
            <a:spLocks noGrp="1" noChangeAspect="1"/>
          </p:cNvSpPr>
          <p:nvPr>
            <p:ph type="pic" sz="quarter" idx="24" hasCustomPrompt="1"/>
          </p:nvPr>
        </p:nvSpPr>
        <p:spPr>
          <a:xfrm>
            <a:off x="533402" y="1451355"/>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49" name="Text Placeholder 3">
            <a:extLst>
              <a:ext uri="{FF2B5EF4-FFF2-40B4-BE49-F238E27FC236}">
                <a16:creationId xmlns:a16="http://schemas.microsoft.com/office/drawing/2014/main" id="{1DA7073C-9243-4EAF-A752-54F8AF3BEB48}"/>
              </a:ext>
            </a:extLst>
          </p:cNvPr>
          <p:cNvSpPr>
            <a:spLocks noGrp="1"/>
          </p:cNvSpPr>
          <p:nvPr>
            <p:ph type="body" sz="quarter" idx="28" hasCustomPrompt="1"/>
          </p:nvPr>
        </p:nvSpPr>
        <p:spPr>
          <a:xfrm>
            <a:off x="1784433" y="2021654"/>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50" name="Text Placeholder 3">
            <a:extLst>
              <a:ext uri="{FF2B5EF4-FFF2-40B4-BE49-F238E27FC236}">
                <a16:creationId xmlns:a16="http://schemas.microsoft.com/office/drawing/2014/main" id="{6A9B621E-AAA2-416C-88BB-48DE731E0CB2}"/>
              </a:ext>
            </a:extLst>
          </p:cNvPr>
          <p:cNvSpPr>
            <a:spLocks noGrp="1"/>
          </p:cNvSpPr>
          <p:nvPr>
            <p:ph type="body" sz="quarter" idx="29" hasCustomPrompt="1"/>
          </p:nvPr>
        </p:nvSpPr>
        <p:spPr>
          <a:xfrm>
            <a:off x="5598780" y="2021654"/>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51" name="Text Placeholder 3">
            <a:extLst>
              <a:ext uri="{FF2B5EF4-FFF2-40B4-BE49-F238E27FC236}">
                <a16:creationId xmlns:a16="http://schemas.microsoft.com/office/drawing/2014/main" id="{495FE33B-CFFD-4F80-8876-9AA07EACA63B}"/>
              </a:ext>
            </a:extLst>
          </p:cNvPr>
          <p:cNvSpPr>
            <a:spLocks noGrp="1"/>
          </p:cNvSpPr>
          <p:nvPr>
            <p:ph type="body" sz="quarter" idx="30" hasCustomPrompt="1"/>
          </p:nvPr>
        </p:nvSpPr>
        <p:spPr>
          <a:xfrm>
            <a:off x="9413127" y="2021654"/>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52" name="Text Placeholder 3">
            <a:extLst>
              <a:ext uri="{FF2B5EF4-FFF2-40B4-BE49-F238E27FC236}">
                <a16:creationId xmlns:a16="http://schemas.microsoft.com/office/drawing/2014/main" id="{38521BC8-D16B-4F18-BF77-D9CBBC3F87F2}"/>
              </a:ext>
            </a:extLst>
          </p:cNvPr>
          <p:cNvSpPr>
            <a:spLocks noGrp="1"/>
          </p:cNvSpPr>
          <p:nvPr>
            <p:ph type="body" sz="quarter" idx="32" hasCustomPrompt="1"/>
          </p:nvPr>
        </p:nvSpPr>
        <p:spPr>
          <a:xfrm>
            <a:off x="533402" y="2623501"/>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53" name="Text Placeholder 3">
            <a:extLst>
              <a:ext uri="{FF2B5EF4-FFF2-40B4-BE49-F238E27FC236}">
                <a16:creationId xmlns:a16="http://schemas.microsoft.com/office/drawing/2014/main" id="{EF873F9B-4A40-4988-84C0-05D3CCA397C1}"/>
              </a:ext>
            </a:extLst>
          </p:cNvPr>
          <p:cNvSpPr>
            <a:spLocks noGrp="1"/>
          </p:cNvSpPr>
          <p:nvPr>
            <p:ph type="body" sz="quarter" idx="33" hasCustomPrompt="1"/>
          </p:nvPr>
        </p:nvSpPr>
        <p:spPr>
          <a:xfrm>
            <a:off x="4347749" y="2626133"/>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54" name="Text Placeholder 3">
            <a:extLst>
              <a:ext uri="{FF2B5EF4-FFF2-40B4-BE49-F238E27FC236}">
                <a16:creationId xmlns:a16="http://schemas.microsoft.com/office/drawing/2014/main" id="{818F6745-02D3-4EC0-8C70-CD22F836C53B}"/>
              </a:ext>
            </a:extLst>
          </p:cNvPr>
          <p:cNvSpPr>
            <a:spLocks noGrp="1"/>
          </p:cNvSpPr>
          <p:nvPr>
            <p:ph type="body" sz="quarter" idx="34" hasCustomPrompt="1"/>
          </p:nvPr>
        </p:nvSpPr>
        <p:spPr>
          <a:xfrm>
            <a:off x="8162096" y="2626134"/>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55" name="Picture Placeholder 5">
            <a:extLst>
              <a:ext uri="{FF2B5EF4-FFF2-40B4-BE49-F238E27FC236}">
                <a16:creationId xmlns:a16="http://schemas.microsoft.com/office/drawing/2014/main" id="{E5D5BC71-53DC-424E-833C-0EE0E5AD9393}"/>
              </a:ext>
            </a:extLst>
          </p:cNvPr>
          <p:cNvSpPr>
            <a:spLocks noGrp="1" noChangeAspect="1"/>
          </p:cNvSpPr>
          <p:nvPr>
            <p:ph type="pic" sz="quarter" idx="36" hasCustomPrompt="1"/>
          </p:nvPr>
        </p:nvSpPr>
        <p:spPr>
          <a:xfrm>
            <a:off x="4347749" y="1451355"/>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56" name="Picture Placeholder 5">
            <a:extLst>
              <a:ext uri="{FF2B5EF4-FFF2-40B4-BE49-F238E27FC236}">
                <a16:creationId xmlns:a16="http://schemas.microsoft.com/office/drawing/2014/main" id="{F52DCEFC-D89A-4376-B8F7-236DAE292466}"/>
              </a:ext>
            </a:extLst>
          </p:cNvPr>
          <p:cNvSpPr>
            <a:spLocks noGrp="1" noChangeAspect="1"/>
          </p:cNvSpPr>
          <p:nvPr>
            <p:ph type="pic" sz="quarter" idx="37" hasCustomPrompt="1"/>
          </p:nvPr>
        </p:nvSpPr>
        <p:spPr>
          <a:xfrm>
            <a:off x="8162096" y="1451355"/>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57" name="Text Placeholder 3">
            <a:extLst>
              <a:ext uri="{FF2B5EF4-FFF2-40B4-BE49-F238E27FC236}">
                <a16:creationId xmlns:a16="http://schemas.microsoft.com/office/drawing/2014/main" id="{7575F354-5DD1-47E8-B955-B0BB77AF426A}"/>
              </a:ext>
            </a:extLst>
          </p:cNvPr>
          <p:cNvSpPr>
            <a:spLocks noGrp="1"/>
          </p:cNvSpPr>
          <p:nvPr>
            <p:ph type="body" sz="quarter" idx="38" hasCustomPrompt="1"/>
          </p:nvPr>
        </p:nvSpPr>
        <p:spPr>
          <a:xfrm>
            <a:off x="1784433" y="4038069"/>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enter name</a:t>
            </a:r>
          </a:p>
        </p:txBody>
      </p:sp>
      <p:sp>
        <p:nvSpPr>
          <p:cNvPr id="58" name="Text Placeholder 3">
            <a:extLst>
              <a:ext uri="{FF2B5EF4-FFF2-40B4-BE49-F238E27FC236}">
                <a16:creationId xmlns:a16="http://schemas.microsoft.com/office/drawing/2014/main" id="{816F7E79-0F83-4989-9669-971D7200E6E2}"/>
              </a:ext>
            </a:extLst>
          </p:cNvPr>
          <p:cNvSpPr>
            <a:spLocks noGrp="1"/>
          </p:cNvSpPr>
          <p:nvPr>
            <p:ph type="body" sz="quarter" idx="39" hasCustomPrompt="1"/>
          </p:nvPr>
        </p:nvSpPr>
        <p:spPr>
          <a:xfrm>
            <a:off x="5598780" y="4038069"/>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59" name="Text Placeholder 3">
            <a:extLst>
              <a:ext uri="{FF2B5EF4-FFF2-40B4-BE49-F238E27FC236}">
                <a16:creationId xmlns:a16="http://schemas.microsoft.com/office/drawing/2014/main" id="{7C6F5024-FAC4-460C-8380-481B1E7ABAC1}"/>
              </a:ext>
            </a:extLst>
          </p:cNvPr>
          <p:cNvSpPr>
            <a:spLocks noGrp="1"/>
          </p:cNvSpPr>
          <p:nvPr>
            <p:ph type="body" sz="quarter" idx="40" hasCustomPrompt="1"/>
          </p:nvPr>
        </p:nvSpPr>
        <p:spPr>
          <a:xfrm>
            <a:off x="9413127" y="4038069"/>
            <a:ext cx="2254249" cy="267418"/>
          </a:xfrm>
          <a:noFill/>
          <a:effectLst/>
        </p:spPr>
        <p:txBody>
          <a:bodyPr lIns="0" tIns="0" rIns="0" bIns="0" anchor="t">
            <a:noAutofit/>
          </a:bodyPr>
          <a:lstStyle>
            <a:lvl1pPr marL="0" indent="0" algn="l">
              <a:lnSpc>
                <a:spcPct val="100000"/>
              </a:lnSpc>
              <a:buNone/>
              <a:defRPr sz="1300" b="0">
                <a:solidFill>
                  <a:schemeClr val="tx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60" name="Picture Placeholder 5">
            <a:extLst>
              <a:ext uri="{FF2B5EF4-FFF2-40B4-BE49-F238E27FC236}">
                <a16:creationId xmlns:a16="http://schemas.microsoft.com/office/drawing/2014/main" id="{30AF49EF-61A5-46A1-8186-7359B84FD7AE}"/>
              </a:ext>
            </a:extLst>
          </p:cNvPr>
          <p:cNvSpPr>
            <a:spLocks noGrp="1" noChangeAspect="1"/>
          </p:cNvSpPr>
          <p:nvPr>
            <p:ph type="pic" sz="quarter" idx="41" hasCustomPrompt="1"/>
          </p:nvPr>
        </p:nvSpPr>
        <p:spPr>
          <a:xfrm>
            <a:off x="533402" y="3774629"/>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61" name="Text Placeholder 3">
            <a:extLst>
              <a:ext uri="{FF2B5EF4-FFF2-40B4-BE49-F238E27FC236}">
                <a16:creationId xmlns:a16="http://schemas.microsoft.com/office/drawing/2014/main" id="{787CAE33-6E13-4253-8DCF-594DF3A6847C}"/>
              </a:ext>
            </a:extLst>
          </p:cNvPr>
          <p:cNvSpPr>
            <a:spLocks noGrp="1"/>
          </p:cNvSpPr>
          <p:nvPr>
            <p:ph type="body" sz="quarter" idx="42" hasCustomPrompt="1"/>
          </p:nvPr>
        </p:nvSpPr>
        <p:spPr>
          <a:xfrm>
            <a:off x="1784433" y="4344928"/>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62" name="Text Placeholder 3">
            <a:extLst>
              <a:ext uri="{FF2B5EF4-FFF2-40B4-BE49-F238E27FC236}">
                <a16:creationId xmlns:a16="http://schemas.microsoft.com/office/drawing/2014/main" id="{A7344318-0311-44D2-8F0C-43E6E545AB08}"/>
              </a:ext>
            </a:extLst>
          </p:cNvPr>
          <p:cNvSpPr>
            <a:spLocks noGrp="1"/>
          </p:cNvSpPr>
          <p:nvPr>
            <p:ph type="body" sz="quarter" idx="43" hasCustomPrompt="1"/>
          </p:nvPr>
        </p:nvSpPr>
        <p:spPr>
          <a:xfrm>
            <a:off x="5598780" y="4344928"/>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63" name="Text Placeholder 3">
            <a:extLst>
              <a:ext uri="{FF2B5EF4-FFF2-40B4-BE49-F238E27FC236}">
                <a16:creationId xmlns:a16="http://schemas.microsoft.com/office/drawing/2014/main" id="{E36E893F-8E2C-43DB-B2F2-CCDE794B71E6}"/>
              </a:ext>
            </a:extLst>
          </p:cNvPr>
          <p:cNvSpPr>
            <a:spLocks noGrp="1"/>
          </p:cNvSpPr>
          <p:nvPr>
            <p:ph type="body" sz="quarter" idx="44" hasCustomPrompt="1"/>
          </p:nvPr>
        </p:nvSpPr>
        <p:spPr>
          <a:xfrm>
            <a:off x="9413127" y="4344928"/>
            <a:ext cx="2254249" cy="267418"/>
          </a:xfrm>
          <a:noFill/>
          <a:effectLst/>
        </p:spPr>
        <p:txBody>
          <a:bodyPr lIns="0" tIns="0" rIns="0" bIns="0" anchor="t">
            <a:noAutofit/>
          </a:bodyPr>
          <a:lstStyle>
            <a:lvl1pPr marL="0" indent="0" algn="l">
              <a:lnSpc>
                <a:spcPct val="100000"/>
              </a:lnSpc>
              <a:buNone/>
              <a:defRPr sz="1200" b="0" i="0">
                <a:solidFill>
                  <a:schemeClr val="bg2"/>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job title</a:t>
            </a:r>
          </a:p>
        </p:txBody>
      </p:sp>
      <p:sp>
        <p:nvSpPr>
          <p:cNvPr id="64" name="Text Placeholder 3">
            <a:extLst>
              <a:ext uri="{FF2B5EF4-FFF2-40B4-BE49-F238E27FC236}">
                <a16:creationId xmlns:a16="http://schemas.microsoft.com/office/drawing/2014/main" id="{A917B074-9861-4AEC-91FD-2DCA2CAD515E}"/>
              </a:ext>
            </a:extLst>
          </p:cNvPr>
          <p:cNvSpPr>
            <a:spLocks noGrp="1"/>
          </p:cNvSpPr>
          <p:nvPr>
            <p:ph type="body" sz="quarter" idx="45" hasCustomPrompt="1"/>
          </p:nvPr>
        </p:nvSpPr>
        <p:spPr>
          <a:xfrm>
            <a:off x="533402" y="4946775"/>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65" name="Text Placeholder 3">
            <a:extLst>
              <a:ext uri="{FF2B5EF4-FFF2-40B4-BE49-F238E27FC236}">
                <a16:creationId xmlns:a16="http://schemas.microsoft.com/office/drawing/2014/main" id="{1E558756-8268-4821-883E-6EA794C64743}"/>
              </a:ext>
            </a:extLst>
          </p:cNvPr>
          <p:cNvSpPr>
            <a:spLocks noGrp="1"/>
          </p:cNvSpPr>
          <p:nvPr>
            <p:ph type="body" sz="quarter" idx="46" hasCustomPrompt="1"/>
          </p:nvPr>
        </p:nvSpPr>
        <p:spPr>
          <a:xfrm>
            <a:off x="4347749" y="4949407"/>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66" name="Text Placeholder 3">
            <a:extLst>
              <a:ext uri="{FF2B5EF4-FFF2-40B4-BE49-F238E27FC236}">
                <a16:creationId xmlns:a16="http://schemas.microsoft.com/office/drawing/2014/main" id="{5D66CC6F-CF99-4731-B123-65BFD343C50D}"/>
              </a:ext>
            </a:extLst>
          </p:cNvPr>
          <p:cNvSpPr>
            <a:spLocks noGrp="1"/>
          </p:cNvSpPr>
          <p:nvPr>
            <p:ph type="body" sz="quarter" idx="47" hasCustomPrompt="1"/>
          </p:nvPr>
        </p:nvSpPr>
        <p:spPr>
          <a:xfrm>
            <a:off x="8162096" y="4949408"/>
            <a:ext cx="3505281" cy="983253"/>
          </a:xfrm>
          <a:noFill/>
          <a:effectLst/>
        </p:spPr>
        <p:txBody>
          <a:bodyPr lIns="0" tIns="0" rIns="0" bIns="0" anchor="t">
            <a:noAutofit/>
          </a:bodyPr>
          <a:lstStyle>
            <a:lvl1pPr marL="0" indent="0" algn="l">
              <a:lnSpc>
                <a:spcPct val="100000"/>
              </a:lnSpc>
              <a:spcBef>
                <a:spcPts val="600"/>
              </a:spcBef>
              <a:buNone/>
              <a:defRPr sz="12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bio</a:t>
            </a:r>
          </a:p>
        </p:txBody>
      </p:sp>
      <p:sp>
        <p:nvSpPr>
          <p:cNvPr id="67" name="Picture Placeholder 5">
            <a:extLst>
              <a:ext uri="{FF2B5EF4-FFF2-40B4-BE49-F238E27FC236}">
                <a16:creationId xmlns:a16="http://schemas.microsoft.com/office/drawing/2014/main" id="{3E25EB3D-722D-4C92-ACFF-0630802D0CA9}"/>
              </a:ext>
            </a:extLst>
          </p:cNvPr>
          <p:cNvSpPr>
            <a:spLocks noGrp="1" noChangeAspect="1"/>
          </p:cNvSpPr>
          <p:nvPr>
            <p:ph type="pic" sz="quarter" idx="48" hasCustomPrompt="1"/>
          </p:nvPr>
        </p:nvSpPr>
        <p:spPr>
          <a:xfrm>
            <a:off x="4347749" y="3774629"/>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sp>
        <p:nvSpPr>
          <p:cNvPr id="68" name="Picture Placeholder 5">
            <a:extLst>
              <a:ext uri="{FF2B5EF4-FFF2-40B4-BE49-F238E27FC236}">
                <a16:creationId xmlns:a16="http://schemas.microsoft.com/office/drawing/2014/main" id="{371F1BCC-1BFE-4295-A863-DF04D7BF6FBF}"/>
              </a:ext>
            </a:extLst>
          </p:cNvPr>
          <p:cNvSpPr>
            <a:spLocks noGrp="1" noChangeAspect="1"/>
          </p:cNvSpPr>
          <p:nvPr>
            <p:ph type="pic" sz="quarter" idx="49" hasCustomPrompt="1"/>
          </p:nvPr>
        </p:nvSpPr>
        <p:spPr>
          <a:xfrm>
            <a:off x="8162096" y="3774629"/>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1100"/>
            </a:lvl1pPr>
          </a:lstStyle>
          <a:p>
            <a:r>
              <a:rPr lang="en-IE" dirty="0"/>
              <a:t>Click to insert photo</a:t>
            </a:r>
          </a:p>
        </p:txBody>
      </p:sp>
      <p:pic>
        <p:nvPicPr>
          <p:cNvPr id="37" name="Google Shape;324;p36">
            <a:extLst>
              <a:ext uri="{FF2B5EF4-FFF2-40B4-BE49-F238E27FC236}">
                <a16:creationId xmlns:a16="http://schemas.microsoft.com/office/drawing/2014/main" id="{C03BF999-BE2C-4438-8CFD-5B21393B4ACC}"/>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38" name="Text Placeholder 4">
            <a:extLst>
              <a:ext uri="{FF2B5EF4-FFF2-40B4-BE49-F238E27FC236}">
                <a16:creationId xmlns:a16="http://schemas.microsoft.com/office/drawing/2014/main" id="{2FE0789D-86D9-4B18-97CA-A5CC91F73C0F}"/>
              </a:ext>
            </a:extLst>
          </p:cNvPr>
          <p:cNvSpPr>
            <a:spLocks noGrp="1"/>
          </p:cNvSpPr>
          <p:nvPr>
            <p:ph type="body" sz="quarter" idx="14" hasCustomPrompt="1"/>
          </p:nvPr>
        </p:nvSpPr>
        <p:spPr>
          <a:xfrm>
            <a:off x="3141272" y="6315075"/>
            <a:ext cx="8229600" cy="261525"/>
          </a:xfrm>
        </p:spPr>
        <p:txBody>
          <a:bodyPr lIns="0" tIns="0" rIns="0" bIns="0" anchor="ctr">
            <a:noAutofit/>
          </a:bodyPr>
          <a:lstStyle>
            <a:lvl1pPr marL="0" indent="0" algn="r">
              <a:buNone/>
              <a:defRPr sz="900" i="1"/>
            </a:lvl1pPr>
            <a:lvl2pPr marL="457200" indent="0" algn="r">
              <a:buNone/>
              <a:defRPr sz="900" i="1"/>
            </a:lvl2pPr>
            <a:lvl3pPr marL="914400" indent="0" algn="r">
              <a:buNone/>
              <a:defRPr sz="900" i="1"/>
            </a:lvl3pPr>
            <a:lvl4pPr marL="1371600" indent="0" algn="r">
              <a:buNone/>
              <a:defRPr sz="900" i="1"/>
            </a:lvl4pPr>
            <a:lvl5pPr marL="1828800" indent="0" algn="r">
              <a:buNone/>
              <a:defRPr sz="900" i="1"/>
            </a:lvl5pPr>
          </a:lstStyle>
          <a:p>
            <a:pPr lvl="0"/>
            <a:r>
              <a:rPr lang="en-US" dirty="0"/>
              <a:t>Click to add footnote</a:t>
            </a:r>
          </a:p>
        </p:txBody>
      </p:sp>
    </p:spTree>
    <p:extLst>
      <p:ext uri="{BB962C8B-B14F-4D97-AF65-F5344CB8AC3E}">
        <p14:creationId xmlns:p14="http://schemas.microsoft.com/office/powerpoint/2010/main" val="79187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GMT 1">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rgbClr val="315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7"/>
            <a:ext cx="4481946" cy="276999"/>
          </a:xfrm>
          <a:prstGeom prst="rect">
            <a:avLst/>
          </a:prstGeom>
          <a:noFill/>
        </p:spPr>
        <p:txBody>
          <a:bodyPr wrap="square" lIns="0" tIns="0" rIns="0" bIns="0" rtlCol="0">
            <a:spAutoFit/>
          </a:bodyPr>
          <a:lstStyle/>
          <a:p>
            <a:pPr algn="l"/>
            <a:r>
              <a:rPr lang="en-IE" sz="1800" b="1" dirty="0">
                <a:solidFill>
                  <a:schemeClr val="bg1"/>
                </a:solidFill>
                <a:latin typeface="+mj-lt"/>
              </a:rPr>
              <a:t>McKINLEY RESEARCH GROUP, LLC</a:t>
            </a:r>
            <a:endParaRPr lang="en-US" sz="180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0" y="3273099"/>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0" y="3634816"/>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801 W. 10</a:t>
            </a:r>
            <a:r>
              <a:rPr lang="en-IE" sz="1400" baseline="30000" dirty="0">
                <a:solidFill>
                  <a:schemeClr val="bg1"/>
                </a:solidFill>
                <a:latin typeface="+mn-lt"/>
                <a:ea typeface="Microsoft Sans Serif" panose="020B0604020202020204" pitchFamily="34" charset="0"/>
                <a:cs typeface="Arial" panose="020B0604020202020204" pitchFamily="34" charset="0"/>
              </a:rPr>
              <a:t>th</a:t>
            </a:r>
            <a:r>
              <a:rPr lang="en-IE" sz="1400" dirty="0">
                <a:solidFill>
                  <a:schemeClr val="bg1"/>
                </a:solidFill>
                <a:latin typeface="+mn-lt"/>
                <a:ea typeface="Microsoft Sans Serif" panose="020B0604020202020204" pitchFamily="34" charset="0"/>
                <a:cs typeface="Arial" panose="020B0604020202020204" pitchFamily="34" charset="0"/>
              </a:rPr>
              <a:t> Street, Suite 100B•  Juneau, AK 99801  •  (907) 586-6126</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0" y="3996533"/>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82D1A26-47EB-F144-81DB-FD8554AFF1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88" r="17555"/>
          <a:stretch/>
        </p:blipFill>
        <p:spPr>
          <a:xfrm>
            <a:off x="0" y="0"/>
            <a:ext cx="6235908" cy="6577445"/>
          </a:xfrm>
          <a:prstGeom prst="rect">
            <a:avLst/>
          </a:prstGeom>
        </p:spPr>
      </p:pic>
      <p:sp>
        <p:nvSpPr>
          <p:cNvPr id="20" name="Google Shape;539;p57">
            <a:extLst>
              <a:ext uri="{FF2B5EF4-FFF2-40B4-BE49-F238E27FC236}">
                <a16:creationId xmlns:a16="http://schemas.microsoft.com/office/drawing/2014/main" id="{37FD79CA-B76A-AB48-838F-E18DCAAD40A2}"/>
              </a:ext>
            </a:extLst>
          </p:cNvPr>
          <p:cNvSpPr/>
          <p:nvPr userDrawn="1"/>
        </p:nvSpPr>
        <p:spPr>
          <a:xfrm>
            <a:off x="6428400" y="3371707"/>
            <a:ext cx="5306399" cy="1760550"/>
          </a:xfrm>
          <a:prstGeom prst="rect">
            <a:avLst/>
          </a:prstGeom>
          <a:noFill/>
          <a:ln>
            <a:noFill/>
          </a:ln>
        </p:spPr>
        <p:txBody>
          <a:bodyPr spcFirstLastPara="1" wrap="square" lIns="100568" tIns="100568" rIns="100568" bIns="50270" anchor="t" anchorCtr="0">
            <a:noAutofit/>
          </a:bodyPr>
          <a:lstStyle/>
          <a:p>
            <a:pPr algn="r">
              <a:lnSpc>
                <a:spcPts val="2100"/>
              </a:lnSpc>
              <a:spcBef>
                <a:spcPts val="0"/>
              </a:spcBef>
              <a:buClr>
                <a:schemeClr val="dk1"/>
              </a:buClr>
              <a:buSzPts val="1100"/>
            </a:pPr>
            <a:r>
              <a:rPr lang="en" sz="1600" dirty="0">
                <a:solidFill>
                  <a:schemeClr val="tx1">
                    <a:lumMod val="75000"/>
                    <a:lumOff val="25000"/>
                  </a:schemeClr>
                </a:solidFill>
                <a:latin typeface="+mn-lt"/>
              </a:rPr>
              <a:t>McKinley is a group of Alaska-rooted and globally-connected investment and research experts who help our clients achieve their individual and unique goals. </a:t>
            </a:r>
          </a:p>
          <a:p>
            <a:pPr algn="r">
              <a:lnSpc>
                <a:spcPts val="2100"/>
              </a:lnSpc>
              <a:spcBef>
                <a:spcPts val="0"/>
              </a:spcBef>
              <a:buClr>
                <a:schemeClr val="dk1"/>
              </a:buClr>
              <a:buSzPts val="1100"/>
            </a:pPr>
            <a:endParaRPr sz="1600" dirty="0">
              <a:solidFill>
                <a:schemeClr val="tx1">
                  <a:lumMod val="75000"/>
                  <a:lumOff val="25000"/>
                </a:schemeClr>
              </a:solidFill>
              <a:latin typeface="+mn-lt"/>
            </a:endParaRPr>
          </a:p>
          <a:p>
            <a:pPr algn="r">
              <a:lnSpc>
                <a:spcPts val="2100"/>
              </a:lnSpc>
              <a:spcBef>
                <a:spcPts val="0"/>
              </a:spcBef>
              <a:buClr>
                <a:schemeClr val="dk1"/>
              </a:buClr>
              <a:buSzPts val="1100"/>
            </a:pPr>
            <a:r>
              <a:rPr lang="en" sz="1600" b="1" dirty="0" err="1">
                <a:solidFill>
                  <a:srgbClr val="315A7F"/>
                </a:solidFill>
                <a:latin typeface="+mn-lt"/>
              </a:rPr>
              <a:t>mckinleymgmt.com</a:t>
            </a:r>
            <a:endParaRPr sz="1600" b="1" dirty="0">
              <a:solidFill>
                <a:srgbClr val="315A7F"/>
              </a:solidFill>
              <a:latin typeface="+mn-lt"/>
            </a:endParaRPr>
          </a:p>
          <a:p>
            <a:pPr algn="r">
              <a:lnSpc>
                <a:spcPts val="2100"/>
              </a:lnSpc>
              <a:spcBef>
                <a:spcPts val="0"/>
              </a:spcBef>
              <a:buClr>
                <a:schemeClr val="dk1"/>
              </a:buClr>
              <a:buSzPts val="1100"/>
            </a:pPr>
            <a:endParaRPr sz="1600" dirty="0">
              <a:solidFill>
                <a:schemeClr val="tx1">
                  <a:lumMod val="75000"/>
                  <a:lumOff val="25000"/>
                </a:schemeClr>
              </a:solidFill>
              <a:latin typeface="+mn-lt"/>
            </a:endParaRPr>
          </a:p>
        </p:txBody>
      </p:sp>
      <p:sp>
        <p:nvSpPr>
          <p:cNvPr id="22" name="Google Shape;543;p57">
            <a:extLst>
              <a:ext uri="{FF2B5EF4-FFF2-40B4-BE49-F238E27FC236}">
                <a16:creationId xmlns:a16="http://schemas.microsoft.com/office/drawing/2014/main" id="{F1F551A1-C886-B14E-9960-B16C060939D4}"/>
              </a:ext>
            </a:extLst>
          </p:cNvPr>
          <p:cNvSpPr txBox="1"/>
          <p:nvPr userDrawn="1"/>
        </p:nvSpPr>
        <p:spPr>
          <a:xfrm>
            <a:off x="5757392" y="4974055"/>
            <a:ext cx="5977407" cy="1190550"/>
          </a:xfrm>
          <a:prstGeom prst="rect">
            <a:avLst/>
          </a:prstGeom>
          <a:noFill/>
          <a:ln>
            <a:noFill/>
          </a:ln>
        </p:spPr>
        <p:txBody>
          <a:bodyPr spcFirstLastPara="1" wrap="square" lIns="100568" tIns="100568" rIns="100568" bIns="100568" anchor="t" anchorCtr="0">
            <a:spAutoFit/>
          </a:bodyPr>
          <a:lstStyle/>
          <a:p>
            <a:pPr marL="0" marR="0" lvl="0" indent="0" algn="r" defTabSz="457200" rtl="0" eaLnBrk="1" fontAlgn="auto" latinLnBrk="0" hangingPunct="1">
              <a:lnSpc>
                <a:spcPts val="2100"/>
              </a:lnSpc>
              <a:spcBef>
                <a:spcPts val="1423"/>
              </a:spcBef>
              <a:spcAft>
                <a:spcPts val="0"/>
              </a:spcAft>
              <a:buClrTx/>
              <a:buSzTx/>
              <a:buFontTx/>
              <a:buNone/>
              <a:tabLst/>
              <a:defRPr/>
            </a:pPr>
            <a:r>
              <a:rPr lang="en" sz="1600" dirty="0">
                <a:solidFill>
                  <a:srgbClr val="0F283C"/>
                </a:solidFill>
                <a:latin typeface="+mn-lt"/>
              </a:rPr>
              <a:t>McKinley Research Group, LLC</a:t>
            </a:r>
          </a:p>
          <a:p>
            <a:pPr marL="0" marR="0" lvl="0" indent="0" algn="r" defTabSz="457200" rtl="0" eaLnBrk="1" fontAlgn="auto" latinLnBrk="0" hangingPunct="1">
              <a:lnSpc>
                <a:spcPts val="2100"/>
              </a:lnSpc>
              <a:spcBef>
                <a:spcPts val="0"/>
              </a:spcBef>
              <a:spcAft>
                <a:spcPts val="0"/>
              </a:spcAft>
              <a:buClrTx/>
              <a:buSzTx/>
              <a:buFontTx/>
              <a:buNone/>
              <a:tabLst/>
              <a:defRPr/>
            </a:pPr>
            <a:r>
              <a:rPr lang="en-US" sz="1600" dirty="0">
                <a:solidFill>
                  <a:srgbClr val="0F283C"/>
                </a:solidFill>
                <a:latin typeface="+mn-lt"/>
              </a:rPr>
              <a:t>McKinley Capital Management, LLC</a:t>
            </a:r>
            <a:endParaRPr lang="en-US" sz="1600" dirty="0">
              <a:solidFill>
                <a:schemeClr val="tx1"/>
              </a:solidFill>
              <a:latin typeface="+mn-lt"/>
            </a:endParaRPr>
          </a:p>
          <a:p>
            <a:pPr marL="0" marR="0" lvl="0" indent="0" algn="r" defTabSz="457200" rtl="0" eaLnBrk="1" fontAlgn="auto" latinLnBrk="0" hangingPunct="1">
              <a:lnSpc>
                <a:spcPts val="2100"/>
              </a:lnSpc>
              <a:spcBef>
                <a:spcPts val="0"/>
              </a:spcBef>
              <a:spcAft>
                <a:spcPts val="0"/>
              </a:spcAft>
              <a:buClrTx/>
              <a:buSzTx/>
              <a:buFontTx/>
              <a:buNone/>
              <a:tabLst/>
              <a:defRPr/>
            </a:pPr>
            <a:r>
              <a:rPr lang="en-US" sz="1600" dirty="0">
                <a:solidFill>
                  <a:srgbClr val="0F283C"/>
                </a:solidFill>
                <a:latin typeface="+mn-lt"/>
              </a:rPr>
              <a:t>McKinley Alaska Private Investment, LLC</a:t>
            </a:r>
            <a:endParaRPr lang="en-US" sz="1600" dirty="0">
              <a:solidFill>
                <a:schemeClr val="dk1"/>
              </a:solidFill>
              <a:latin typeface="+mn-lt"/>
            </a:endParaRPr>
          </a:p>
        </p:txBody>
      </p:sp>
      <p:sp>
        <p:nvSpPr>
          <p:cNvPr id="25" name="Rectangle 24">
            <a:extLst>
              <a:ext uri="{FF2B5EF4-FFF2-40B4-BE49-F238E27FC236}">
                <a16:creationId xmlns:a16="http://schemas.microsoft.com/office/drawing/2014/main" id="{3B695B55-D4B1-DC4F-AC60-0DFDC019D3E8}"/>
              </a:ext>
            </a:extLst>
          </p:cNvPr>
          <p:cNvSpPr/>
          <p:nvPr userDrawn="1"/>
        </p:nvSpPr>
        <p:spPr>
          <a:xfrm>
            <a:off x="9648825" y="0"/>
            <a:ext cx="2085974"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3026FE08-75E5-D146-9F5F-9CDDF5C87361}"/>
              </a:ext>
            </a:extLst>
          </p:cNvPr>
          <p:cNvPicPr>
            <a:picLocks noChangeAspect="1"/>
          </p:cNvPicPr>
          <p:nvPr userDrawn="1"/>
        </p:nvPicPr>
        <p:blipFill>
          <a:blip r:embed="rId3"/>
          <a:stretch>
            <a:fillRect/>
          </a:stretch>
        </p:blipFill>
        <p:spPr>
          <a:xfrm>
            <a:off x="9956256" y="1462670"/>
            <a:ext cx="1436211" cy="998342"/>
          </a:xfrm>
          <a:prstGeom prst="rect">
            <a:avLst/>
          </a:prstGeom>
        </p:spPr>
      </p:pic>
    </p:spTree>
    <p:extLst>
      <p:ext uri="{BB962C8B-B14F-4D97-AF65-F5344CB8AC3E}">
        <p14:creationId xmlns:p14="http://schemas.microsoft.com/office/powerpoint/2010/main" val="43991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MGM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42071-B12D-4E3B-A590-904529EB816F}"/>
              </a:ext>
            </a:extLst>
          </p:cNvPr>
          <p:cNvSpPr>
            <a:spLocks noGrp="1"/>
          </p:cNvSpPr>
          <p:nvPr>
            <p:ph type="sldNum" sz="quarter" idx="10"/>
          </p:nvPr>
        </p:nvSpPr>
        <p:spPr/>
        <p:txBody>
          <a:bodyPr/>
          <a:lstStyle/>
          <a:p>
            <a:fld id="{7CDC98F4-784D-4163-848E-FE39232FF72B}" type="slidenum">
              <a:rPr lang="en-IE" smtClean="0"/>
              <a:pPr/>
              <a:t>‹#›</a:t>
            </a:fld>
            <a:endParaRPr lang="en-IE" dirty="0"/>
          </a:p>
        </p:txBody>
      </p:sp>
      <p:sp>
        <p:nvSpPr>
          <p:cNvPr id="4" name="Rectangle 3">
            <a:extLst>
              <a:ext uri="{FF2B5EF4-FFF2-40B4-BE49-F238E27FC236}">
                <a16:creationId xmlns:a16="http://schemas.microsoft.com/office/drawing/2014/main" id="{5820A4EB-A253-4D67-A666-8081166FFF00}"/>
              </a:ext>
            </a:extLst>
          </p:cNvPr>
          <p:cNvSpPr/>
          <p:nvPr userDrawn="1"/>
        </p:nvSpPr>
        <p:spPr>
          <a:xfrm>
            <a:off x="1" y="-495"/>
            <a:ext cx="105335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5" name="Rectangle 4">
            <a:extLst>
              <a:ext uri="{FF2B5EF4-FFF2-40B4-BE49-F238E27FC236}">
                <a16:creationId xmlns:a16="http://schemas.microsoft.com/office/drawing/2014/main" id="{D5A6A887-D774-4875-A583-09C06A7CAD80}"/>
              </a:ext>
            </a:extLst>
          </p:cNvPr>
          <p:cNvSpPr/>
          <p:nvPr userDrawn="1"/>
        </p:nvSpPr>
        <p:spPr>
          <a:xfrm>
            <a:off x="416688" y="1233419"/>
            <a:ext cx="8592401" cy="5386090"/>
          </a:xfrm>
          <a:prstGeom prst="rect">
            <a:avLst/>
          </a:prstGeom>
        </p:spPr>
        <p:txBody>
          <a:bodyPr wrap="square">
            <a:spAutoFit/>
          </a:bodyPr>
          <a:lstStyle/>
          <a:p>
            <a:r>
              <a:rPr lang="en-US" sz="1400" b="1" dirty="0">
                <a:solidFill>
                  <a:schemeClr val="bg1"/>
                </a:solidFill>
              </a:rPr>
              <a:t>McKinley Management, LLC </a:t>
            </a:r>
            <a:r>
              <a:rPr lang="en-US" sz="1400" dirty="0">
                <a:solidFill>
                  <a:schemeClr val="bg1"/>
                </a:solidFill>
              </a:rPr>
              <a:t>is a privately-held, Alaska-based firm providing world-class </a:t>
            </a:r>
            <a:r>
              <a:rPr lang="en-US" b="1" dirty="0">
                <a:solidFill>
                  <a:schemeClr val="bg2"/>
                </a:solidFill>
              </a:rPr>
              <a:t>investment, research, consulting and advisory services</a:t>
            </a:r>
            <a:r>
              <a:rPr lang="en-US" sz="1400" dirty="0">
                <a:solidFill>
                  <a:schemeClr val="bg2"/>
                </a:solidFill>
              </a:rPr>
              <a:t> </a:t>
            </a:r>
            <a:r>
              <a:rPr lang="en-US" sz="1400" dirty="0">
                <a:solidFill>
                  <a:schemeClr val="bg1"/>
                </a:solidFill>
              </a:rPr>
              <a:t>to clients around the globe. </a:t>
            </a:r>
          </a:p>
          <a:p>
            <a:endParaRPr lang="en-US" sz="1400" dirty="0">
              <a:solidFill>
                <a:schemeClr val="bg1"/>
              </a:solidFill>
              <a:ea typeface="+mj-ea"/>
              <a:cs typeface="+mj-cs"/>
            </a:endParaRPr>
          </a:p>
          <a:p>
            <a:r>
              <a:rPr lang="en-US" sz="1400" dirty="0">
                <a:solidFill>
                  <a:schemeClr val="bg1"/>
                </a:solidFill>
                <a:ea typeface="+mj-ea"/>
                <a:cs typeface="+mj-cs"/>
              </a:rPr>
              <a:t>Our three businesses: McKinley Capital Management, LLC; McKinley Alaska Private Investment, LLC; and McKinley Research Group, LLC work together to provide clients multiple services and integrated solutions umbrellaed under one company from our headquarters in </a:t>
            </a:r>
            <a:r>
              <a:rPr lang="en-US" b="1" dirty="0">
                <a:solidFill>
                  <a:schemeClr val="bg2"/>
                </a:solidFill>
                <a:ea typeface="+mj-ea"/>
                <a:cs typeface="+mj-cs"/>
              </a:rPr>
              <a:t>Anchorage, Alaska </a:t>
            </a:r>
            <a:r>
              <a:rPr lang="en-US" sz="1400" dirty="0">
                <a:solidFill>
                  <a:schemeClr val="bg1"/>
                </a:solidFill>
                <a:ea typeface="+mj-ea"/>
                <a:cs typeface="+mj-cs"/>
              </a:rPr>
              <a:t>and offices in Juneau, Alaska and Chicago, Illinois.</a:t>
            </a:r>
          </a:p>
          <a:p>
            <a:endParaRPr lang="en-US" sz="1400" dirty="0">
              <a:solidFill>
                <a:schemeClr val="bg1"/>
              </a:solidFill>
              <a:ea typeface="+mj-ea"/>
              <a:cs typeface="+mj-cs"/>
            </a:endParaRPr>
          </a:p>
          <a:p>
            <a:r>
              <a:rPr lang="en-US" sz="1400" dirty="0">
                <a:solidFill>
                  <a:schemeClr val="bg1"/>
                </a:solidFill>
              </a:rPr>
              <a:t>McKinley Capital Management, LLC was founded in 1990 by Bob Gillam, a second-generation Alaskan. Bob believed that computationally-driven investing could be done from anywhere in the world, including his spectacular home state.  </a:t>
            </a:r>
          </a:p>
          <a:p>
            <a:endParaRPr lang="en-US" sz="1400" dirty="0">
              <a:solidFill>
                <a:schemeClr val="bg1"/>
              </a:solidFill>
            </a:endParaRPr>
          </a:p>
          <a:p>
            <a:r>
              <a:rPr lang="en-US" sz="1400" dirty="0">
                <a:solidFill>
                  <a:schemeClr val="bg1"/>
                </a:solidFill>
              </a:rPr>
              <a:t>McKinley Research Group, LLC (formerly McDowell Group) was founded in 1972 by the late Eric McDowell, a lifelong Alaskan with roots in Haines and Juneau. Eric translated his passion for people and community into building a firm known for high-quality, personalized services. </a:t>
            </a:r>
          </a:p>
          <a:p>
            <a:endParaRPr lang="en-US" sz="1400" dirty="0">
              <a:solidFill>
                <a:schemeClr val="bg1"/>
              </a:solidFill>
            </a:endParaRPr>
          </a:p>
          <a:p>
            <a:r>
              <a:rPr lang="en-US" sz="1400" dirty="0">
                <a:solidFill>
                  <a:schemeClr val="bg1"/>
                </a:solidFill>
              </a:rPr>
              <a:t>McKinley Alaska Private Investment, LLC began in 2019 as an initiative of McKinley Capital.  In 2021, the company was created to formalize McKinley’s private investment business and acknowledge its specific products and services. </a:t>
            </a:r>
            <a:endParaRPr lang="en-US" sz="1400" dirty="0">
              <a:solidFill>
                <a:schemeClr val="bg1"/>
              </a:solidFill>
              <a:ea typeface="+mj-ea"/>
              <a:cs typeface="+mj-cs"/>
            </a:endParaRPr>
          </a:p>
          <a:p>
            <a:endParaRPr lang="en-US" sz="1400" dirty="0">
              <a:solidFill>
                <a:schemeClr val="bg1"/>
              </a:solidFill>
              <a:ea typeface="+mj-ea"/>
              <a:cs typeface="+mj-cs"/>
            </a:endParaRPr>
          </a:p>
          <a:p>
            <a:r>
              <a:rPr lang="en-US" sz="1400" dirty="0">
                <a:solidFill>
                  <a:schemeClr val="bg1"/>
                </a:solidFill>
              </a:rPr>
              <a:t>McKinley Management is an experienced team of Alaska-rooted and globally-connected investment and research experts who work together to help clients achieve their individual and unique goals. </a:t>
            </a:r>
          </a:p>
          <a:p>
            <a:endParaRPr lang="en-US" sz="1400" dirty="0">
              <a:solidFill>
                <a:schemeClr val="bg1"/>
              </a:solidFill>
            </a:endParaRPr>
          </a:p>
          <a:p>
            <a:r>
              <a:rPr lang="en-US" sz="1400" b="1" dirty="0">
                <a:solidFill>
                  <a:schemeClr val="bg1"/>
                </a:solidFill>
              </a:rPr>
              <a:t>mckinleymgmt.com</a:t>
            </a:r>
          </a:p>
        </p:txBody>
      </p:sp>
      <p:pic>
        <p:nvPicPr>
          <p:cNvPr id="6" name="Picture 5">
            <a:extLst>
              <a:ext uri="{FF2B5EF4-FFF2-40B4-BE49-F238E27FC236}">
                <a16:creationId xmlns:a16="http://schemas.microsoft.com/office/drawing/2014/main" id="{5BF8B93C-4C67-49C0-9BAE-CAAB8E14FA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6688" y="340175"/>
            <a:ext cx="2767559" cy="655248"/>
          </a:xfrm>
          <a:prstGeom prst="rect">
            <a:avLst/>
          </a:prstGeom>
        </p:spPr>
      </p:pic>
      <p:pic>
        <p:nvPicPr>
          <p:cNvPr id="7" name="Picture 6" descr="A close up of a person&#10;&#10;Description automatically generated">
            <a:extLst>
              <a:ext uri="{FF2B5EF4-FFF2-40B4-BE49-F238E27FC236}">
                <a16:creationId xmlns:a16="http://schemas.microsoft.com/office/drawing/2014/main" id="{8487C513-7BC3-4406-BDDD-16915AFBF6D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8" t="5694" r="58" b="-5694"/>
          <a:stretch/>
        </p:blipFill>
        <p:spPr>
          <a:xfrm>
            <a:off x="9368298" y="-1"/>
            <a:ext cx="2839171" cy="3252487"/>
          </a:xfrm>
          <a:prstGeom prst="rect">
            <a:avLst/>
          </a:prstGeom>
        </p:spPr>
      </p:pic>
      <p:pic>
        <p:nvPicPr>
          <p:cNvPr id="8" name="Picture 7">
            <a:extLst>
              <a:ext uri="{FF2B5EF4-FFF2-40B4-BE49-F238E27FC236}">
                <a16:creationId xmlns:a16="http://schemas.microsoft.com/office/drawing/2014/main" id="{641D5D67-7A72-4489-9141-2EE974B936E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669" t="-9805" r="-669" b="9805"/>
          <a:stretch/>
        </p:blipFill>
        <p:spPr>
          <a:xfrm>
            <a:off x="9387069" y="4453622"/>
            <a:ext cx="2820400" cy="2414812"/>
          </a:xfrm>
          <a:prstGeom prst="rect">
            <a:avLst/>
          </a:prstGeom>
        </p:spPr>
      </p:pic>
      <p:pic>
        <p:nvPicPr>
          <p:cNvPr id="9" name="Picture 8">
            <a:extLst>
              <a:ext uri="{FF2B5EF4-FFF2-40B4-BE49-F238E27FC236}">
                <a16:creationId xmlns:a16="http://schemas.microsoft.com/office/drawing/2014/main" id="{D51046D2-2093-4F1D-BFA8-615A0DA7F74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2148" b="14976"/>
          <a:stretch/>
        </p:blipFill>
        <p:spPr>
          <a:xfrm>
            <a:off x="9387069" y="2523281"/>
            <a:ext cx="2804931" cy="2414812"/>
          </a:xfrm>
          <a:prstGeom prst="rect">
            <a:avLst/>
          </a:prstGeom>
        </p:spPr>
      </p:pic>
    </p:spTree>
    <p:extLst>
      <p:ext uri="{BB962C8B-B14F-4D97-AF65-F5344CB8AC3E}">
        <p14:creationId xmlns:p14="http://schemas.microsoft.com/office/powerpoint/2010/main" val="403006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1768965"/>
            <a:ext cx="8528755" cy="1409243"/>
          </a:xfrm>
          <a:noFill/>
          <a:ln w="38100">
            <a:noFill/>
          </a:ln>
        </p:spPr>
        <p:txBody>
          <a:bodyPr lIns="0" tIns="0" rIns="0" bIns="0" anchor="b">
            <a:normAutofit/>
          </a:bodyPr>
          <a:lstStyle>
            <a:lvl1pPr algn="l">
              <a:lnSpc>
                <a:spcPct val="100000"/>
              </a:lnSpc>
              <a:defRPr sz="3600" b="0">
                <a:solidFill>
                  <a:schemeClr val="bg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366527"/>
            <a:ext cx="8528755" cy="656314"/>
          </a:xfrm>
          <a:noFill/>
        </p:spPr>
        <p:txBody>
          <a:bodyPr lIns="0" tIns="0" rIns="0" bIns="0" anchor="t">
            <a:noAutofit/>
          </a:bodyPr>
          <a:lstStyle>
            <a:lvl1pPr marL="0" indent="0" algn="l">
              <a:lnSpc>
                <a:spcPct val="100000"/>
              </a:lnSpc>
              <a:buNone/>
              <a:defRPr sz="1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a:alphaModFix/>
          </a:blip>
          <a:stretch>
            <a:fillRect/>
          </a:stretch>
        </p:blipFill>
        <p:spPr>
          <a:xfrm>
            <a:off x="9880012" y="1738392"/>
            <a:ext cx="1623599" cy="735195"/>
          </a:xfrm>
          <a:prstGeom prst="rect">
            <a:avLst/>
          </a:prstGeom>
          <a:noFill/>
          <a:ln>
            <a:noFill/>
          </a:ln>
        </p:spPr>
      </p:pic>
      <p:sp>
        <p:nvSpPr>
          <p:cNvPr id="11" name="TextBox 10">
            <a:extLst>
              <a:ext uri="{FF2B5EF4-FFF2-40B4-BE49-F238E27FC236}">
                <a16:creationId xmlns:a16="http://schemas.microsoft.com/office/drawing/2014/main" id="{CF9BA0B3-5058-4A97-B49A-7DCE03E4E85D}"/>
              </a:ext>
            </a:extLst>
          </p:cNvPr>
          <p:cNvSpPr txBox="1"/>
          <p:nvPr userDrawn="1"/>
        </p:nvSpPr>
        <p:spPr>
          <a:xfrm>
            <a:off x="8859520" y="3150148"/>
            <a:ext cx="2875279" cy="2123658"/>
          </a:xfrm>
          <a:prstGeom prst="rect">
            <a:avLst/>
          </a:prstGeom>
          <a:noFill/>
        </p:spPr>
        <p:txBody>
          <a:bodyPr wrap="square" rtlCol="0">
            <a:spAutoFit/>
          </a:bodyPr>
          <a:lstStyle/>
          <a:p>
            <a:pPr algn="r"/>
            <a:r>
              <a:rPr lang="en-US" sz="1200" i="1" dirty="0">
                <a:solidFill>
                  <a:schemeClr val="bg1"/>
                </a:solidFill>
              </a:rPr>
              <a:t>McKinley Research Group, LLC is </a:t>
            </a:r>
          </a:p>
          <a:p>
            <a:pPr algn="r"/>
            <a:r>
              <a:rPr lang="en-US" sz="1200" i="1" dirty="0">
                <a:solidFill>
                  <a:schemeClr val="bg1"/>
                </a:solidFill>
              </a:rPr>
              <a:t>a team of respected professionals</a:t>
            </a:r>
          </a:p>
          <a:p>
            <a:pPr algn="r"/>
            <a:r>
              <a:rPr lang="en-US" sz="1200" i="1" dirty="0">
                <a:solidFill>
                  <a:schemeClr val="bg1"/>
                </a:solidFill>
              </a:rPr>
              <a:t>with 50 years experience providing</a:t>
            </a:r>
          </a:p>
          <a:p>
            <a:pPr algn="r"/>
            <a:r>
              <a:rPr lang="en-US" sz="1200" i="1" dirty="0">
                <a:solidFill>
                  <a:schemeClr val="bg1"/>
                </a:solidFill>
              </a:rPr>
              <a:t>research, consulting, and advisory</a:t>
            </a:r>
          </a:p>
          <a:p>
            <a:pPr algn="r"/>
            <a:r>
              <a:rPr lang="en-US" sz="1200" i="1" dirty="0">
                <a:solidFill>
                  <a:schemeClr val="bg1"/>
                </a:solidFill>
              </a:rPr>
              <a:t>services to clients seeking answers</a:t>
            </a:r>
          </a:p>
          <a:p>
            <a:pPr algn="r"/>
            <a:r>
              <a:rPr lang="en-US" sz="1200" i="1" dirty="0">
                <a:solidFill>
                  <a:schemeClr val="bg1"/>
                </a:solidFill>
              </a:rPr>
              <a:t>to questions and solutions to</a:t>
            </a:r>
          </a:p>
          <a:p>
            <a:pPr algn="r"/>
            <a:r>
              <a:rPr lang="en-US" sz="1200" i="1" dirty="0">
                <a:solidFill>
                  <a:schemeClr val="bg1"/>
                </a:solidFill>
              </a:rPr>
              <a:t>organizational complexities.</a:t>
            </a:r>
          </a:p>
          <a:p>
            <a:pPr algn="r"/>
            <a:endParaRPr lang="en-US" sz="1200" i="1" dirty="0">
              <a:solidFill>
                <a:schemeClr val="bg1"/>
              </a:solidFill>
            </a:endParaRPr>
          </a:p>
          <a:p>
            <a:pPr algn="r"/>
            <a:endParaRPr lang="en-US" sz="1200" i="1" dirty="0">
              <a:solidFill>
                <a:schemeClr val="bg1"/>
              </a:solidFill>
            </a:endParaRPr>
          </a:p>
          <a:p>
            <a:pPr algn="r"/>
            <a:r>
              <a:rPr lang="en-US" sz="1200" b="1" i="0" dirty="0">
                <a:solidFill>
                  <a:schemeClr val="bg1"/>
                </a:solidFill>
              </a:rPr>
              <a:t>mckinleyresearch.com</a:t>
            </a:r>
          </a:p>
          <a:p>
            <a:pPr algn="r"/>
            <a:endParaRPr lang="en-US" sz="1200" i="1" dirty="0">
              <a:solidFill>
                <a:schemeClr val="bg1"/>
              </a:solidFill>
            </a:endParaRPr>
          </a:p>
        </p:txBody>
      </p:sp>
    </p:spTree>
    <p:extLst>
      <p:ext uri="{BB962C8B-B14F-4D97-AF65-F5344CB8AC3E}">
        <p14:creationId xmlns:p14="http://schemas.microsoft.com/office/powerpoint/2010/main" val="361133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1.1">
    <p:bg>
      <p:bgPr>
        <a:solidFill>
          <a:schemeClr val="bg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528D972-5E57-4A8A-BB78-6B67722CB558}"/>
              </a:ext>
            </a:extLst>
          </p:cNvPr>
          <p:cNvSpPr>
            <a:spLocks noGrp="1"/>
          </p:cNvSpPr>
          <p:nvPr>
            <p:ph type="pic" sz="quarter" idx="10" hasCustomPrompt="1"/>
          </p:nvPr>
        </p:nvSpPr>
        <p:spPr>
          <a:xfrm>
            <a:off x="0" y="0"/>
            <a:ext cx="12192000" cy="6577013"/>
          </a:xfrm>
          <a:custGeom>
            <a:avLst/>
            <a:gdLst>
              <a:gd name="connsiteX0" fmla="*/ 457200 w 12192000"/>
              <a:gd name="connsiteY0" fmla="*/ 981075 h 6577013"/>
              <a:gd name="connsiteX1" fmla="*/ 457200 w 12192000"/>
              <a:gd name="connsiteY1" fmla="*/ 1009875 h 6577013"/>
              <a:gd name="connsiteX2" fmla="*/ 2142000 w 12192000"/>
              <a:gd name="connsiteY2" fmla="*/ 1009875 h 6577013"/>
              <a:gd name="connsiteX3" fmla="*/ 2142000 w 12192000"/>
              <a:gd name="connsiteY3" fmla="*/ 981075 h 6577013"/>
              <a:gd name="connsiteX4" fmla="*/ 0 w 12192000"/>
              <a:gd name="connsiteY4" fmla="*/ 0 h 6577013"/>
              <a:gd name="connsiteX5" fmla="*/ 9648825 w 12192000"/>
              <a:gd name="connsiteY5" fmla="*/ 0 h 6577013"/>
              <a:gd name="connsiteX6" fmla="*/ 9648825 w 12192000"/>
              <a:gd name="connsiteY6" fmla="*/ 2838447 h 6577013"/>
              <a:gd name="connsiteX7" fmla="*/ 11734799 w 12192000"/>
              <a:gd name="connsiteY7" fmla="*/ 2838447 h 6577013"/>
              <a:gd name="connsiteX8" fmla="*/ 11734799 w 12192000"/>
              <a:gd name="connsiteY8" fmla="*/ 0 h 6577013"/>
              <a:gd name="connsiteX9" fmla="*/ 12192000 w 12192000"/>
              <a:gd name="connsiteY9" fmla="*/ 0 h 6577013"/>
              <a:gd name="connsiteX10" fmla="*/ 12192000 w 12192000"/>
              <a:gd name="connsiteY10" fmla="*/ 6577013 h 6577013"/>
              <a:gd name="connsiteX11" fmla="*/ 0 w 12192000"/>
              <a:gd name="connsiteY11" fmla="*/ 6577013 h 657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577013">
                <a:moveTo>
                  <a:pt x="457200" y="981075"/>
                </a:moveTo>
                <a:lnTo>
                  <a:pt x="457200" y="1009875"/>
                </a:lnTo>
                <a:lnTo>
                  <a:pt x="2142000" y="1009875"/>
                </a:lnTo>
                <a:lnTo>
                  <a:pt x="2142000" y="981075"/>
                </a:lnTo>
                <a:close/>
                <a:moveTo>
                  <a:pt x="0" y="0"/>
                </a:moveTo>
                <a:lnTo>
                  <a:pt x="9648825" y="0"/>
                </a:lnTo>
                <a:lnTo>
                  <a:pt x="9648825" y="2838447"/>
                </a:lnTo>
                <a:lnTo>
                  <a:pt x="11734799" y="2838447"/>
                </a:lnTo>
                <a:lnTo>
                  <a:pt x="11734799" y="0"/>
                </a:lnTo>
                <a:lnTo>
                  <a:pt x="12192000" y="0"/>
                </a:lnTo>
                <a:lnTo>
                  <a:pt x="12192000" y="6577013"/>
                </a:lnTo>
                <a:lnTo>
                  <a:pt x="0" y="6577013"/>
                </a:lnTo>
                <a:close/>
              </a:path>
            </a:pathLst>
          </a:custGeom>
        </p:spPr>
        <p:txBody>
          <a:bodyPr wrap="square">
            <a:noAutofit/>
          </a:bodyPr>
          <a:lstStyle>
            <a:lvl1pPr marL="0" indent="0">
              <a:buNone/>
              <a:defRPr/>
            </a:lvl1pPr>
          </a:lstStyle>
          <a:p>
            <a:r>
              <a:rPr lang="en-IE" dirty="0"/>
              <a:t>Click icon to insert image</a:t>
            </a:r>
            <a:endParaRPr lang="en-US"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1768965"/>
            <a:ext cx="8528755"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366527"/>
            <a:ext cx="8528755" cy="656314"/>
          </a:xfrm>
          <a:noFill/>
        </p:spPr>
        <p:txBody>
          <a:bodyPr lIns="0" tIns="0" rIns="0" bIns="0" anchor="t">
            <a:noAutofit/>
          </a:bodyPr>
          <a:lstStyle>
            <a:lvl1pPr marL="0" indent="0" algn="l">
              <a:lnSpc>
                <a:spcPct val="100000"/>
              </a:lnSpc>
              <a:buNone/>
              <a:defRPr sz="18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a:alphaModFix/>
          </a:blip>
          <a:stretch>
            <a:fillRect/>
          </a:stretch>
        </p:blipFill>
        <p:spPr>
          <a:xfrm>
            <a:off x="9880012" y="1738392"/>
            <a:ext cx="1623599" cy="735195"/>
          </a:xfrm>
          <a:prstGeom prst="rect">
            <a:avLst/>
          </a:prstGeom>
          <a:noFill/>
          <a:ln>
            <a:noFill/>
          </a:ln>
        </p:spPr>
      </p:pic>
      <p:sp>
        <p:nvSpPr>
          <p:cNvPr id="5" name="Rectangle 4">
            <a:extLst>
              <a:ext uri="{FF2B5EF4-FFF2-40B4-BE49-F238E27FC236}">
                <a16:creationId xmlns:a16="http://schemas.microsoft.com/office/drawing/2014/main" id="{DABD4643-729A-44D0-8750-F46F604A324A}"/>
              </a:ext>
            </a:extLst>
          </p:cNvPr>
          <p:cNvSpPr/>
          <p:nvPr userDrawn="1"/>
        </p:nvSpPr>
        <p:spPr>
          <a:xfrm>
            <a:off x="457200" y="981075"/>
            <a:ext cx="1684800" cy="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673637D-9FA1-4928-BABD-E76B2CBC899C}"/>
              </a:ext>
            </a:extLst>
          </p:cNvPr>
          <p:cNvSpPr txBox="1"/>
          <p:nvPr userDrawn="1"/>
        </p:nvSpPr>
        <p:spPr>
          <a:xfrm>
            <a:off x="8859520" y="3150148"/>
            <a:ext cx="2875279" cy="2123658"/>
          </a:xfrm>
          <a:prstGeom prst="rect">
            <a:avLst/>
          </a:prstGeom>
          <a:noFill/>
        </p:spPr>
        <p:txBody>
          <a:bodyPr wrap="square" rtlCol="0">
            <a:spAutoFit/>
          </a:bodyPr>
          <a:lstStyle/>
          <a:p>
            <a:pPr algn="r"/>
            <a:r>
              <a:rPr lang="en-US" sz="1200" i="1" dirty="0">
                <a:solidFill>
                  <a:srgbClr val="315A7F"/>
                </a:solidFill>
              </a:rPr>
              <a:t>McKinley Research Group, LLC is </a:t>
            </a:r>
          </a:p>
          <a:p>
            <a:pPr algn="r"/>
            <a:r>
              <a:rPr lang="en-US" sz="1200" i="1" dirty="0">
                <a:solidFill>
                  <a:srgbClr val="315A7F"/>
                </a:solidFill>
              </a:rPr>
              <a:t>a team of respected professionals</a:t>
            </a:r>
          </a:p>
          <a:p>
            <a:pPr algn="r"/>
            <a:r>
              <a:rPr lang="en-US" sz="1200" i="1" dirty="0">
                <a:solidFill>
                  <a:srgbClr val="315A7F"/>
                </a:solidFill>
              </a:rPr>
              <a:t>with 50 years experience providing</a:t>
            </a:r>
          </a:p>
          <a:p>
            <a:pPr algn="r"/>
            <a:r>
              <a:rPr lang="en-US" sz="1200" i="1" dirty="0">
                <a:solidFill>
                  <a:srgbClr val="315A7F"/>
                </a:solidFill>
              </a:rPr>
              <a:t>research, consulting, and advisory</a:t>
            </a:r>
          </a:p>
          <a:p>
            <a:pPr algn="r"/>
            <a:r>
              <a:rPr lang="en-US" sz="1200" i="1" dirty="0">
                <a:solidFill>
                  <a:srgbClr val="315A7F"/>
                </a:solidFill>
              </a:rPr>
              <a:t>services to clients seeking answers</a:t>
            </a:r>
          </a:p>
          <a:p>
            <a:pPr algn="r"/>
            <a:r>
              <a:rPr lang="en-US" sz="1200" i="1" dirty="0">
                <a:solidFill>
                  <a:srgbClr val="315A7F"/>
                </a:solidFill>
              </a:rPr>
              <a:t>to questions and solutions to</a:t>
            </a:r>
          </a:p>
          <a:p>
            <a:pPr algn="r"/>
            <a:r>
              <a:rPr lang="en-US" sz="1200" i="1" dirty="0">
                <a:solidFill>
                  <a:srgbClr val="315A7F"/>
                </a:solidFill>
              </a:rPr>
              <a:t>organizational complexities.</a:t>
            </a:r>
          </a:p>
          <a:p>
            <a:pPr algn="r"/>
            <a:endParaRPr lang="en-US" sz="1200" i="1" dirty="0">
              <a:solidFill>
                <a:srgbClr val="315A7F"/>
              </a:solidFill>
            </a:endParaRPr>
          </a:p>
          <a:p>
            <a:pPr algn="r"/>
            <a:endParaRPr lang="en-US" sz="1200" i="1" dirty="0">
              <a:solidFill>
                <a:srgbClr val="315A7F"/>
              </a:solidFill>
            </a:endParaRPr>
          </a:p>
          <a:p>
            <a:pPr algn="r"/>
            <a:r>
              <a:rPr lang="en-US" sz="1200" b="1" i="0" dirty="0">
                <a:solidFill>
                  <a:srgbClr val="315A7F"/>
                </a:solidFill>
              </a:rPr>
              <a:t>mckinleyresearch.com</a:t>
            </a:r>
          </a:p>
          <a:p>
            <a:pPr algn="r"/>
            <a:endParaRPr lang="en-US" sz="1200" i="1" dirty="0">
              <a:solidFill>
                <a:srgbClr val="315A7F"/>
              </a:solidFill>
            </a:endParaRPr>
          </a:p>
        </p:txBody>
      </p:sp>
    </p:spTree>
    <p:extLst>
      <p:ext uri="{BB962C8B-B14F-4D97-AF65-F5344CB8AC3E}">
        <p14:creationId xmlns:p14="http://schemas.microsoft.com/office/powerpoint/2010/main" val="415659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inal Slide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7"/>
            <a:ext cx="4481946" cy="276999"/>
          </a:xfrm>
          <a:prstGeom prst="rect">
            <a:avLst/>
          </a:prstGeom>
          <a:noFill/>
        </p:spPr>
        <p:txBody>
          <a:bodyPr wrap="square" lIns="0" tIns="0" rIns="0" bIns="0" rtlCol="0">
            <a:spAutoFit/>
          </a:bodyPr>
          <a:lstStyle/>
          <a:p>
            <a:pPr algn="l"/>
            <a:r>
              <a:rPr lang="en-IE" sz="1800" b="1" dirty="0">
                <a:solidFill>
                  <a:schemeClr val="bg1"/>
                </a:solidFill>
                <a:latin typeface="+mj-lt"/>
              </a:rPr>
              <a:t>McKINLEY RESEARCH GROUP, LLC</a:t>
            </a:r>
            <a:endParaRPr lang="en-US" sz="180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0" y="3273099"/>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0" y="3634816"/>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801 W. 10</a:t>
            </a:r>
            <a:r>
              <a:rPr lang="en-IE" sz="1400" baseline="30000" dirty="0">
                <a:solidFill>
                  <a:schemeClr val="bg1"/>
                </a:solidFill>
                <a:latin typeface="+mn-lt"/>
                <a:ea typeface="Microsoft Sans Serif" panose="020B0604020202020204" pitchFamily="34" charset="0"/>
                <a:cs typeface="Arial" panose="020B0604020202020204" pitchFamily="34" charset="0"/>
              </a:rPr>
              <a:t>th</a:t>
            </a:r>
            <a:r>
              <a:rPr lang="en-IE" sz="1400" dirty="0">
                <a:solidFill>
                  <a:schemeClr val="bg1"/>
                </a:solidFill>
                <a:latin typeface="+mn-lt"/>
                <a:ea typeface="Microsoft Sans Serif" panose="020B0604020202020204" pitchFamily="34" charset="0"/>
                <a:cs typeface="Arial" panose="020B0604020202020204" pitchFamily="34" charset="0"/>
              </a:rPr>
              <a:t> Street, Suite 100B  •  Juneau, AK 99801  •  (907) 586-6126</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0" y="3996533"/>
            <a:ext cx="6567055" cy="215444"/>
          </a:xfrm>
          <a:prstGeom prst="rect">
            <a:avLst/>
          </a:prstGeom>
          <a:noFill/>
        </p:spPr>
        <p:txBody>
          <a:bodyPr wrap="square" lIns="0" tIns="0" rIns="0" bIns="0" rtlCol="0">
            <a:spAutoFit/>
          </a:bodyPr>
          <a:lstStyle/>
          <a:p>
            <a:pPr algn="l"/>
            <a:r>
              <a:rPr lang="en-IE" sz="140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FD09F41-AB25-44C5-9D98-DAE32A86207A}"/>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oogle Shape;259;p31">
            <a:extLst>
              <a:ext uri="{FF2B5EF4-FFF2-40B4-BE49-F238E27FC236}">
                <a16:creationId xmlns:a16="http://schemas.microsoft.com/office/drawing/2014/main" id="{FE8038D6-C938-4678-B0A9-42F1C3142A29}"/>
              </a:ext>
            </a:extLst>
          </p:cNvPr>
          <p:cNvPicPr preferRelativeResize="0"/>
          <p:nvPr userDrawn="1"/>
        </p:nvPicPr>
        <p:blipFill>
          <a:blip r:embed="rId3">
            <a:alphaModFix/>
          </a:blip>
          <a:stretch>
            <a:fillRect/>
          </a:stretch>
        </p:blipFill>
        <p:spPr>
          <a:xfrm>
            <a:off x="9880012" y="1738392"/>
            <a:ext cx="1623599" cy="735195"/>
          </a:xfrm>
          <a:prstGeom prst="rect">
            <a:avLst/>
          </a:prstGeom>
          <a:noFill/>
          <a:ln>
            <a:noFill/>
          </a:ln>
        </p:spPr>
      </p:pic>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82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617C97-FB22-4D89-A9CD-723BFF39553B}"/>
              </a:ext>
            </a:extLst>
          </p:cNvPr>
          <p:cNvSpPr>
            <a:spLocks noGrp="1"/>
          </p:cNvSpPr>
          <p:nvPr>
            <p:ph type="sldNum" sz="quarter" idx="10"/>
          </p:nvPr>
        </p:nvSpPr>
        <p:spPr/>
        <p:txBody>
          <a:bodyPr/>
          <a:lstStyle/>
          <a:p>
            <a:fld id="{7CDC98F4-784D-4163-848E-FE39232FF72B}" type="slidenum">
              <a:rPr lang="en-IE" smtClean="0"/>
              <a:pPr/>
              <a:t>‹#›</a:t>
            </a:fld>
            <a:endParaRPr lang="en-IE" dirty="0"/>
          </a:p>
        </p:txBody>
      </p:sp>
      <p:grpSp>
        <p:nvGrpSpPr>
          <p:cNvPr id="4" name="Group 3">
            <a:extLst>
              <a:ext uri="{FF2B5EF4-FFF2-40B4-BE49-F238E27FC236}">
                <a16:creationId xmlns:a16="http://schemas.microsoft.com/office/drawing/2014/main" id="{AA22F03A-E393-45C9-AA1B-FA19B8966474}"/>
              </a:ext>
            </a:extLst>
          </p:cNvPr>
          <p:cNvGrpSpPr>
            <a:grpSpLocks noChangeAspect="1"/>
          </p:cNvGrpSpPr>
          <p:nvPr userDrawn="1"/>
        </p:nvGrpSpPr>
        <p:grpSpPr>
          <a:xfrm>
            <a:off x="0" y="-12907"/>
            <a:ext cx="12192000" cy="6857998"/>
            <a:chOff x="436880" y="456839"/>
            <a:chExt cx="12192000" cy="6857998"/>
          </a:xfrm>
        </p:grpSpPr>
        <p:pic>
          <p:nvPicPr>
            <p:cNvPr id="5" name="Google Shape;91;p16">
              <a:extLst>
                <a:ext uri="{FF2B5EF4-FFF2-40B4-BE49-F238E27FC236}">
                  <a16:creationId xmlns:a16="http://schemas.microsoft.com/office/drawing/2014/main" id="{8C179512-E3F5-46A7-A68D-4E6397A51D32}"/>
                </a:ext>
              </a:extLst>
            </p:cNvPr>
            <p:cNvPicPr preferRelativeResize="0">
              <a:picLocks noChangeAspect="1"/>
            </p:cNvPicPr>
            <p:nvPr/>
          </p:nvPicPr>
          <p:blipFill rotWithShape="1">
            <a:blip r:embed="rId2"/>
            <a:srcRect l="5103" t="7517" r="1090" b="13388"/>
            <a:stretch/>
          </p:blipFill>
          <p:spPr>
            <a:xfrm>
              <a:off x="436880" y="456839"/>
              <a:ext cx="12192000" cy="6857998"/>
            </a:xfrm>
            <a:prstGeom prst="rect">
              <a:avLst/>
            </a:prstGeom>
          </p:spPr>
        </p:pic>
        <p:sp>
          <p:nvSpPr>
            <p:cNvPr id="6" name="Rectangle 5">
              <a:extLst>
                <a:ext uri="{FF2B5EF4-FFF2-40B4-BE49-F238E27FC236}">
                  <a16:creationId xmlns:a16="http://schemas.microsoft.com/office/drawing/2014/main" id="{A08B2E38-3997-4144-98F5-96D3AA638F65}"/>
                </a:ext>
              </a:extLst>
            </p:cNvPr>
            <p:cNvSpPr/>
            <p:nvPr/>
          </p:nvSpPr>
          <p:spPr>
            <a:xfrm>
              <a:off x="436880" y="456839"/>
              <a:ext cx="12192000" cy="6698187"/>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A99523DA-6264-4069-ABE9-622193C4AF0A}"/>
              </a:ext>
            </a:extLst>
          </p:cNvPr>
          <p:cNvSpPr/>
          <p:nvPr userDrawn="1"/>
        </p:nvSpPr>
        <p:spPr>
          <a:xfrm>
            <a:off x="0" y="6564536"/>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73FDB468-2F22-484F-AB52-8EBABDF1AEDD}"/>
              </a:ext>
            </a:extLst>
          </p:cNvPr>
          <p:cNvGrpSpPr/>
          <p:nvPr userDrawn="1"/>
        </p:nvGrpSpPr>
        <p:grpSpPr>
          <a:xfrm>
            <a:off x="2733761" y="4527926"/>
            <a:ext cx="6724478" cy="1490184"/>
            <a:chOff x="2385751" y="4516873"/>
            <a:chExt cx="6724478" cy="1490184"/>
          </a:xfrm>
        </p:grpSpPr>
        <p:sp>
          <p:nvSpPr>
            <p:cNvPr id="9" name="TextBox 8">
              <a:extLst>
                <a:ext uri="{FF2B5EF4-FFF2-40B4-BE49-F238E27FC236}">
                  <a16:creationId xmlns:a16="http://schemas.microsoft.com/office/drawing/2014/main" id="{EBF103A6-3E62-418E-B7C7-C8A31CB764D4}"/>
                </a:ext>
              </a:extLst>
            </p:cNvPr>
            <p:cNvSpPr txBox="1"/>
            <p:nvPr userDrawn="1"/>
          </p:nvSpPr>
          <p:spPr>
            <a:xfrm>
              <a:off x="3428305" y="4516873"/>
              <a:ext cx="4481946" cy="276999"/>
            </a:xfrm>
            <a:prstGeom prst="rect">
              <a:avLst/>
            </a:prstGeom>
            <a:noFill/>
          </p:spPr>
          <p:txBody>
            <a:bodyPr wrap="square" lIns="0" tIns="0" rIns="0" bIns="0" rtlCol="0">
              <a:spAutoFit/>
            </a:bodyPr>
            <a:lstStyle/>
            <a:p>
              <a:pPr algn="ctr"/>
              <a:r>
                <a:rPr lang="en-IE" sz="1800" b="1" dirty="0">
                  <a:solidFill>
                    <a:schemeClr val="bg1"/>
                  </a:solidFill>
                  <a:latin typeface="+mj-lt"/>
                </a:rPr>
                <a:t>McKINLEY RESEARCH GROUP, LLC</a:t>
              </a:r>
              <a:endParaRPr lang="en-US" sz="1800" b="1" dirty="0">
                <a:solidFill>
                  <a:schemeClr val="bg1"/>
                </a:solidFill>
                <a:latin typeface="+mj-lt"/>
              </a:endParaRPr>
            </a:p>
          </p:txBody>
        </p:sp>
        <p:sp>
          <p:nvSpPr>
            <p:cNvPr id="10" name="TextBox 9">
              <a:extLst>
                <a:ext uri="{FF2B5EF4-FFF2-40B4-BE49-F238E27FC236}">
                  <a16:creationId xmlns:a16="http://schemas.microsoft.com/office/drawing/2014/main" id="{15E293DE-AF32-490A-B587-462259226D50}"/>
                </a:ext>
              </a:extLst>
            </p:cNvPr>
            <p:cNvSpPr txBox="1"/>
            <p:nvPr userDrawn="1"/>
          </p:nvSpPr>
          <p:spPr>
            <a:xfrm>
              <a:off x="2385752" y="4963763"/>
              <a:ext cx="6567055" cy="215444"/>
            </a:xfrm>
            <a:prstGeom prst="rect">
              <a:avLst/>
            </a:prstGeom>
            <a:noFill/>
          </p:spPr>
          <p:txBody>
            <a:bodyPr wrap="square" lIns="0" tIns="0" rIns="0" bIns="0" rtlCol="0">
              <a:spAutoFit/>
            </a:bodyPr>
            <a:lstStyle/>
            <a:p>
              <a:pPr algn="ctr"/>
              <a:r>
                <a:rPr lang="en-IE" sz="1400" dirty="0">
                  <a:solidFill>
                    <a:schemeClr val="bg1"/>
                  </a:solidFill>
                  <a:latin typeface="+mn-lt"/>
                  <a:ea typeface="Microsoft Sans Serif" panose="020B0604020202020204" pitchFamily="34" charset="0"/>
                  <a:cs typeface="Arial" panose="020B0604020202020204" pitchFamily="34" charset="0"/>
                </a:rPr>
                <a:t>3800 Centerpoint Drive, Suite 1100  I  Anchorage, AK 99503  I  (907) 274-3200</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3A1BB94-3404-44A8-85ED-0B50D210BD91}"/>
                </a:ext>
              </a:extLst>
            </p:cNvPr>
            <p:cNvSpPr txBox="1"/>
            <p:nvPr userDrawn="1"/>
          </p:nvSpPr>
          <p:spPr>
            <a:xfrm>
              <a:off x="2385751" y="5234153"/>
              <a:ext cx="6567055" cy="215444"/>
            </a:xfrm>
            <a:prstGeom prst="rect">
              <a:avLst/>
            </a:prstGeom>
            <a:noFill/>
          </p:spPr>
          <p:txBody>
            <a:bodyPr wrap="square" lIns="0" tIns="0" rIns="0" bIns="0" rtlCol="0">
              <a:spAutoFit/>
            </a:bodyPr>
            <a:lstStyle/>
            <a:p>
              <a:pPr algn="ctr"/>
              <a:r>
                <a:rPr lang="en-IE" sz="1400" dirty="0">
                  <a:solidFill>
                    <a:schemeClr val="bg1"/>
                  </a:solidFill>
                  <a:latin typeface="+mn-lt"/>
                  <a:ea typeface="Microsoft Sans Serif" panose="020B0604020202020204" pitchFamily="34" charset="0"/>
                  <a:cs typeface="Arial" panose="020B0604020202020204" pitchFamily="34" charset="0"/>
                </a:rPr>
                <a:t>801 W. 10</a:t>
              </a:r>
              <a:r>
                <a:rPr lang="en-IE" sz="1400" baseline="30000" dirty="0">
                  <a:solidFill>
                    <a:schemeClr val="bg1"/>
                  </a:solidFill>
                  <a:latin typeface="+mn-lt"/>
                  <a:ea typeface="Microsoft Sans Serif" panose="020B0604020202020204" pitchFamily="34" charset="0"/>
                  <a:cs typeface="Arial" panose="020B0604020202020204" pitchFamily="34" charset="0"/>
                </a:rPr>
                <a:t>th</a:t>
              </a:r>
              <a:r>
                <a:rPr lang="en-IE" sz="1400" dirty="0">
                  <a:solidFill>
                    <a:schemeClr val="bg1"/>
                  </a:solidFill>
                  <a:latin typeface="+mn-lt"/>
                  <a:ea typeface="Microsoft Sans Serif" panose="020B0604020202020204" pitchFamily="34" charset="0"/>
                  <a:cs typeface="Arial" panose="020B0604020202020204" pitchFamily="34" charset="0"/>
                </a:rPr>
                <a:t> Street, Suite 100B  I  Juneau, AK 99801  I   (907) 586-6126</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7488AFA-7924-48B3-9D28-7B56E82C5558}"/>
                </a:ext>
              </a:extLst>
            </p:cNvPr>
            <p:cNvSpPr txBox="1"/>
            <p:nvPr userDrawn="1"/>
          </p:nvSpPr>
          <p:spPr>
            <a:xfrm>
              <a:off x="2543174" y="5791613"/>
              <a:ext cx="6567055" cy="215444"/>
            </a:xfrm>
            <a:prstGeom prst="rect">
              <a:avLst/>
            </a:prstGeom>
            <a:noFill/>
          </p:spPr>
          <p:txBody>
            <a:bodyPr wrap="square" lIns="0" tIns="0" rIns="0" bIns="0" rtlCol="0">
              <a:spAutoFit/>
            </a:bodyPr>
            <a:lstStyle/>
            <a:p>
              <a:pPr algn="ctr"/>
              <a:r>
                <a:rPr lang="en-IE" sz="1400" dirty="0">
                  <a:solidFill>
                    <a:schemeClr val="bg1"/>
                  </a:solidFill>
                  <a:latin typeface="+mn-lt"/>
                  <a:ea typeface="Microsoft Sans Serif" panose="020B0604020202020204" pitchFamily="34" charset="0"/>
                  <a:cs typeface="Arial" panose="020B0604020202020204" pitchFamily="34" charset="0"/>
                </a:rPr>
                <a:t>info@mckinleyresearch.com  I  mckinleyresearch.com</a:t>
              </a:r>
              <a:endParaRPr lang="en-US" sz="1400" dirty="0">
                <a:solidFill>
                  <a:schemeClr val="bg1"/>
                </a:solidFill>
                <a:latin typeface="+mn-lt"/>
                <a:ea typeface="Microsoft Sans Serif"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16B4A934-75F9-4FC6-8134-F5E277C885FA}"/>
              </a:ext>
            </a:extLst>
          </p:cNvPr>
          <p:cNvSpPr/>
          <p:nvPr userDrawn="1"/>
        </p:nvSpPr>
        <p:spPr>
          <a:xfrm>
            <a:off x="457200"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oogle Shape;259;p31">
            <a:extLst>
              <a:ext uri="{FF2B5EF4-FFF2-40B4-BE49-F238E27FC236}">
                <a16:creationId xmlns:a16="http://schemas.microsoft.com/office/drawing/2014/main" id="{D946CB91-06A0-4A7A-BFD0-C773BBFD39CF}"/>
              </a:ext>
            </a:extLst>
          </p:cNvPr>
          <p:cNvPicPr preferRelativeResize="0"/>
          <p:nvPr userDrawn="1"/>
        </p:nvPicPr>
        <p:blipFill>
          <a:blip r:embed="rId3">
            <a:alphaModFix/>
          </a:blip>
          <a:stretch>
            <a:fillRect/>
          </a:stretch>
        </p:blipFill>
        <p:spPr>
          <a:xfrm>
            <a:off x="688387" y="1738392"/>
            <a:ext cx="1623599" cy="735195"/>
          </a:xfrm>
          <a:prstGeom prst="rect">
            <a:avLst/>
          </a:prstGeom>
          <a:noFill/>
          <a:ln>
            <a:noFill/>
          </a:ln>
        </p:spPr>
      </p:pic>
      <p:cxnSp>
        <p:nvCxnSpPr>
          <p:cNvPr id="15" name="Straight Connector 14">
            <a:extLst>
              <a:ext uri="{FF2B5EF4-FFF2-40B4-BE49-F238E27FC236}">
                <a16:creationId xmlns:a16="http://schemas.microsoft.com/office/drawing/2014/main" id="{92A3042B-D280-4D7B-9C2E-B6F3E553D2AA}"/>
              </a:ext>
            </a:extLst>
          </p:cNvPr>
          <p:cNvCxnSpPr>
            <a:cxnSpLocks/>
          </p:cNvCxnSpPr>
          <p:nvPr userDrawn="1"/>
        </p:nvCxnSpPr>
        <p:spPr>
          <a:xfrm>
            <a:off x="2907606" y="173839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49C6A1-B357-4BF2-9597-396A16E1D8AA}"/>
              </a:ext>
            </a:extLst>
          </p:cNvPr>
          <p:cNvSpPr txBox="1"/>
          <p:nvPr userDrawn="1"/>
        </p:nvSpPr>
        <p:spPr>
          <a:xfrm>
            <a:off x="2808014" y="1894237"/>
            <a:ext cx="6762706" cy="954107"/>
          </a:xfrm>
          <a:prstGeom prst="rect">
            <a:avLst/>
          </a:prstGeom>
          <a:noFill/>
        </p:spPr>
        <p:txBody>
          <a:bodyPr wrap="square" rtlCol="0">
            <a:spAutoFit/>
          </a:bodyPr>
          <a:lstStyle/>
          <a:p>
            <a:pPr algn="l"/>
            <a:r>
              <a:rPr lang="en-US" sz="1400" i="1" dirty="0">
                <a:solidFill>
                  <a:schemeClr val="bg1"/>
                </a:solidFill>
              </a:rPr>
              <a:t>McKinley Research Group, LLC is a team of respected professionals with </a:t>
            </a:r>
            <a:br>
              <a:rPr lang="en-US" sz="1400" i="1" dirty="0">
                <a:solidFill>
                  <a:schemeClr val="bg1"/>
                </a:solidFill>
              </a:rPr>
            </a:br>
            <a:r>
              <a:rPr lang="en-US" sz="1400" i="1" dirty="0">
                <a:solidFill>
                  <a:schemeClr val="bg1"/>
                </a:solidFill>
              </a:rPr>
              <a:t>50 years experience providing research, consulting, and advisory services to clients seeking answers to questions and solutions to organizational complexities.</a:t>
            </a:r>
          </a:p>
          <a:p>
            <a:pPr algn="l"/>
            <a:endParaRPr lang="en-US" sz="1400" i="1" dirty="0">
              <a:solidFill>
                <a:schemeClr val="bg1"/>
              </a:solidFill>
            </a:endParaRPr>
          </a:p>
        </p:txBody>
      </p:sp>
    </p:spTree>
    <p:extLst>
      <p:ext uri="{BB962C8B-B14F-4D97-AF65-F5344CB8AC3E}">
        <p14:creationId xmlns:p14="http://schemas.microsoft.com/office/powerpoint/2010/main" val="54327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BF6BD8-4FFF-4BFE-9CAA-25E9F70084D7}"/>
              </a:ext>
            </a:extLst>
          </p:cNvPr>
          <p:cNvGrpSpPr/>
          <p:nvPr userDrawn="1"/>
        </p:nvGrpSpPr>
        <p:grpSpPr>
          <a:xfrm>
            <a:off x="7219949" y="0"/>
            <a:ext cx="171451" cy="6858000"/>
            <a:chOff x="7181850" y="581024"/>
            <a:chExt cx="209550" cy="6858000"/>
          </a:xfrm>
        </p:grpSpPr>
        <p:sp>
          <p:nvSpPr>
            <p:cNvPr id="2" name="Rectangle 1">
              <a:extLst>
                <a:ext uri="{FF2B5EF4-FFF2-40B4-BE49-F238E27FC236}">
                  <a16:creationId xmlns:a16="http://schemas.microsoft.com/office/drawing/2014/main" id="{868A65CA-ED37-43E0-B80D-2D9B5ABA7E81}"/>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27C2DDC4-C464-4C80-AFF2-5631127C6FCC}"/>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3DB030BC-F464-43DE-9804-142863779F9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391400" y="0"/>
            <a:ext cx="4800600"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pic>
        <p:nvPicPr>
          <p:cNvPr id="16" name="Google Shape;324;p36">
            <a:extLst>
              <a:ext uri="{FF2B5EF4-FFF2-40B4-BE49-F238E27FC236}">
                <a16:creationId xmlns:a16="http://schemas.microsoft.com/office/drawing/2014/main" id="{74E6B316-6C8A-481E-AAE5-1964FC1CE25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F84B04C0-BEAE-46EB-B60F-651862E3B648}"/>
              </a:ext>
            </a:extLst>
          </p:cNvPr>
          <p:cNvSpPr>
            <a:spLocks noGrp="1"/>
          </p:cNvSpPr>
          <p:nvPr>
            <p:ph type="body" sz="quarter" idx="44" hasCustomPrompt="1"/>
          </p:nvPr>
        </p:nvSpPr>
        <p:spPr>
          <a:xfrm>
            <a:off x="3141273" y="6315077"/>
            <a:ext cx="3782172"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88026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sp>
        <p:nvSpPr>
          <p:cNvPr id="2" name="Rectangle 1">
            <a:extLst>
              <a:ext uri="{FF2B5EF4-FFF2-40B4-BE49-F238E27FC236}">
                <a16:creationId xmlns:a16="http://schemas.microsoft.com/office/drawing/2014/main" id="{C80A11BA-CA36-4493-BA72-F852A9368A97}"/>
              </a:ext>
            </a:extLst>
          </p:cNvPr>
          <p:cNvSpPr/>
          <p:nvPr userDrawn="1"/>
        </p:nvSpPr>
        <p:spPr>
          <a:xfrm>
            <a:off x="0" y="5053279"/>
            <a:ext cx="12192000" cy="18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4851090"/>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userDrawn="1">
            <p:ph type="body" sz="quarter" idx="14" hasCustomPrompt="1"/>
          </p:nvPr>
        </p:nvSpPr>
        <p:spPr>
          <a:xfrm>
            <a:off x="466725" y="5861217"/>
            <a:ext cx="5638800" cy="338128"/>
          </a:xfrm>
          <a:noFill/>
        </p:spPr>
        <p:txBody>
          <a:bodyPr lIns="0" tIns="0" rIns="0" bIns="0" anchor="t">
            <a:noAutofit/>
          </a:bodyPr>
          <a:lstStyle>
            <a:lvl1pPr marL="0" indent="0">
              <a:lnSpc>
                <a:spcPct val="100000"/>
              </a:lnSpc>
              <a:buNone/>
              <a:defRPr sz="1200" b="0">
                <a:solidFill>
                  <a:schemeClr val="tx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6363834"/>
            <a:ext cx="14573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511761"/>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PREPARED FOR:</a:t>
            </a:r>
          </a:p>
        </p:txBody>
      </p:sp>
      <p:sp>
        <p:nvSpPr>
          <p:cNvPr id="11" name="Text Placeholder 8">
            <a:extLst>
              <a:ext uri="{FF2B5EF4-FFF2-40B4-BE49-F238E27FC236}">
                <a16:creationId xmlns:a16="http://schemas.microsoft.com/office/drawing/2014/main" id="{F905422C-01BF-42CB-A189-A885E25DC8FB}"/>
              </a:ext>
            </a:extLst>
          </p:cNvPr>
          <p:cNvSpPr>
            <a:spLocks noGrp="1"/>
          </p:cNvSpPr>
          <p:nvPr userDrawn="1">
            <p:ph type="body" sz="quarter" idx="13" hasCustomPrompt="1"/>
          </p:nvPr>
        </p:nvSpPr>
        <p:spPr>
          <a:xfrm>
            <a:off x="457201" y="4845868"/>
            <a:ext cx="5638800" cy="287849"/>
          </a:xfrm>
          <a:noFill/>
        </p:spPr>
        <p:txBody>
          <a:bodyPr lIns="0" tIns="0" rIns="0" bIns="0" anchor="ctr">
            <a:noAutofit/>
          </a:bodyPr>
          <a:lstStyle>
            <a:lvl1pPr marL="0" indent="0">
              <a:lnSpc>
                <a:spcPct val="100000"/>
              </a:lnSpc>
              <a:buNone/>
              <a:defRPr sz="1050" b="0">
                <a:solidFill>
                  <a:schemeClr val="bg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23" name="Title 1">
            <a:extLst>
              <a:ext uri="{FF2B5EF4-FFF2-40B4-BE49-F238E27FC236}">
                <a16:creationId xmlns:a16="http://schemas.microsoft.com/office/drawing/2014/main" id="{EA771216-57EE-430C-93F6-96F7F5E3A33E}"/>
              </a:ext>
            </a:extLst>
          </p:cNvPr>
          <p:cNvSpPr>
            <a:spLocks noGrp="1"/>
          </p:cNvSpPr>
          <p:nvPr userDrawn="1">
            <p:ph type="ctrTitle" hasCustomPrompt="1"/>
          </p:nvPr>
        </p:nvSpPr>
        <p:spPr>
          <a:xfrm>
            <a:off x="457201" y="1294953"/>
            <a:ext cx="8528755"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presentation title</a:t>
            </a:r>
          </a:p>
        </p:txBody>
      </p:sp>
      <p:sp>
        <p:nvSpPr>
          <p:cNvPr id="24" name="Subtitle 2">
            <a:extLst>
              <a:ext uri="{FF2B5EF4-FFF2-40B4-BE49-F238E27FC236}">
                <a16:creationId xmlns:a16="http://schemas.microsoft.com/office/drawing/2014/main" id="{A61C5844-1370-4C69-B0E4-9C8ECB779D2E}"/>
              </a:ext>
            </a:extLst>
          </p:cNvPr>
          <p:cNvSpPr>
            <a:spLocks noGrp="1"/>
          </p:cNvSpPr>
          <p:nvPr userDrawn="1">
            <p:ph type="subTitle" idx="1" hasCustomPrompt="1"/>
          </p:nvPr>
        </p:nvSpPr>
        <p:spPr>
          <a:xfrm>
            <a:off x="457201" y="2892514"/>
            <a:ext cx="8528755" cy="656314"/>
          </a:xfrm>
          <a:noFill/>
        </p:spPr>
        <p:txBody>
          <a:bodyPr lIns="0" tIns="0" rIns="0" bIns="0" anchor="t">
            <a:noAutofit/>
          </a:bodyPr>
          <a:lstStyle>
            <a:lvl1pPr marL="0" indent="0" algn="l">
              <a:lnSpc>
                <a:spcPct val="100000"/>
              </a:lnSpc>
              <a:buNone/>
              <a:defRPr sz="15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4" name="Picture Placeholder 3">
            <a:extLst>
              <a:ext uri="{FF2B5EF4-FFF2-40B4-BE49-F238E27FC236}">
                <a16:creationId xmlns:a16="http://schemas.microsoft.com/office/drawing/2014/main" id="{EF19A381-1903-4DD8-A456-AE95D55C3ED6}"/>
              </a:ext>
            </a:extLst>
          </p:cNvPr>
          <p:cNvSpPr>
            <a:spLocks noGrp="1"/>
          </p:cNvSpPr>
          <p:nvPr>
            <p:ph type="pic" sz="quarter" idx="15" hasCustomPrompt="1"/>
          </p:nvPr>
        </p:nvSpPr>
        <p:spPr>
          <a:xfrm>
            <a:off x="0" y="2"/>
            <a:ext cx="12192000" cy="4843463"/>
          </a:xfrm>
        </p:spPr>
        <p:txBody>
          <a:bodyPr/>
          <a:lstStyle>
            <a:lvl1pPr marL="0" indent="0">
              <a:buNone/>
              <a:defRPr/>
            </a:lvl1pPr>
          </a:lstStyle>
          <a:p>
            <a:r>
              <a:rPr lang="en-IE" dirty="0"/>
              <a:t>Click icon to insert image</a:t>
            </a:r>
            <a:endParaRPr lang="en-US" dirty="0"/>
          </a:p>
        </p:txBody>
      </p:sp>
      <p:pic>
        <p:nvPicPr>
          <p:cNvPr id="25" name="Google Shape;324;p36">
            <a:extLst>
              <a:ext uri="{FF2B5EF4-FFF2-40B4-BE49-F238E27FC236}">
                <a16:creationId xmlns:a16="http://schemas.microsoft.com/office/drawing/2014/main" id="{63C1ED1B-63A5-4436-903E-E37BC77A1C32}"/>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8985956" y="5697641"/>
            <a:ext cx="2851379" cy="594360"/>
          </a:xfrm>
          <a:prstGeom prst="rect">
            <a:avLst/>
          </a:prstGeom>
          <a:noFill/>
          <a:ln>
            <a:noFill/>
          </a:ln>
        </p:spPr>
      </p:pic>
    </p:spTree>
    <p:extLst>
      <p:ext uri="{BB962C8B-B14F-4D97-AF65-F5344CB8AC3E}">
        <p14:creationId xmlns:p14="http://schemas.microsoft.com/office/powerpoint/2010/main" val="158906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8" name="Text Placeholder 7">
            <a:extLst>
              <a:ext uri="{FF2B5EF4-FFF2-40B4-BE49-F238E27FC236}">
                <a16:creationId xmlns:a16="http://schemas.microsoft.com/office/drawing/2014/main" id="{DF9B7206-491C-4E1E-BF63-EAE2B0EA3E30}"/>
              </a:ext>
            </a:extLst>
          </p:cNvPr>
          <p:cNvSpPr>
            <a:spLocks noGrp="1"/>
          </p:cNvSpPr>
          <p:nvPr>
            <p:ph type="body" sz="quarter" idx="14" hasCustomPrompt="1"/>
          </p:nvPr>
        </p:nvSpPr>
        <p:spPr>
          <a:xfrm>
            <a:off x="7219949" y="952502"/>
            <a:ext cx="4972051" cy="1627200"/>
          </a:xfrm>
          <a:solidFill>
            <a:schemeClr val="bg2"/>
          </a:solidFill>
        </p:spPr>
        <p:txBody>
          <a:bodyPr lIns="1728000" anchor="ctr">
            <a:noAutofit/>
          </a:bodyPr>
          <a:lstStyle>
            <a:lvl1pPr marL="0" indent="0">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6" name="Text Placeholder 7">
            <a:extLst>
              <a:ext uri="{FF2B5EF4-FFF2-40B4-BE49-F238E27FC236}">
                <a16:creationId xmlns:a16="http://schemas.microsoft.com/office/drawing/2014/main" id="{208426AF-64EC-4127-9B75-D0F0E7878CBA}"/>
              </a:ext>
            </a:extLst>
          </p:cNvPr>
          <p:cNvSpPr>
            <a:spLocks noGrp="1"/>
          </p:cNvSpPr>
          <p:nvPr>
            <p:ph type="body" sz="quarter" idx="15" hasCustomPrompt="1"/>
          </p:nvPr>
        </p:nvSpPr>
        <p:spPr>
          <a:xfrm>
            <a:off x="7219949" y="2579702"/>
            <a:ext cx="4972051" cy="1627200"/>
          </a:xfrm>
          <a:solidFill>
            <a:schemeClr val="accent1"/>
          </a:solidFill>
        </p:spPr>
        <p:txBody>
          <a:bodyPr lIns="1728000" anchor="ctr">
            <a:noAutofit/>
          </a:bodyPr>
          <a:lstStyle>
            <a:lvl1pPr marL="0" indent="0">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7" name="Text Placeholder 7">
            <a:extLst>
              <a:ext uri="{FF2B5EF4-FFF2-40B4-BE49-F238E27FC236}">
                <a16:creationId xmlns:a16="http://schemas.microsoft.com/office/drawing/2014/main" id="{3DD0A5B1-4A37-4711-9099-1E66388E7DFA}"/>
              </a:ext>
            </a:extLst>
          </p:cNvPr>
          <p:cNvSpPr>
            <a:spLocks noGrp="1"/>
          </p:cNvSpPr>
          <p:nvPr>
            <p:ph type="body" sz="quarter" idx="16" hasCustomPrompt="1"/>
          </p:nvPr>
        </p:nvSpPr>
        <p:spPr>
          <a:xfrm>
            <a:off x="7219949" y="4206902"/>
            <a:ext cx="4972051" cy="1627200"/>
          </a:xfrm>
          <a:solidFill>
            <a:schemeClr val="tx2"/>
          </a:solidFill>
        </p:spPr>
        <p:txBody>
          <a:bodyPr lIns="1728000" anchor="ctr">
            <a:noAutofit/>
          </a:bodyPr>
          <a:lstStyle>
            <a:lvl1pPr marL="0" indent="0">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9" name="Text Placeholder 18">
            <a:extLst>
              <a:ext uri="{FF2B5EF4-FFF2-40B4-BE49-F238E27FC236}">
                <a16:creationId xmlns:a16="http://schemas.microsoft.com/office/drawing/2014/main" id="{BA7D279D-E36D-476E-BCCB-4032ABC39133}"/>
              </a:ext>
            </a:extLst>
          </p:cNvPr>
          <p:cNvSpPr>
            <a:spLocks noGrp="1"/>
          </p:cNvSpPr>
          <p:nvPr>
            <p:ph type="body" sz="quarter" idx="17" hasCustomPrompt="1"/>
          </p:nvPr>
        </p:nvSpPr>
        <p:spPr>
          <a:xfrm>
            <a:off x="7324726" y="1143002"/>
            <a:ext cx="1447799" cy="1247775"/>
          </a:xfrm>
        </p:spPr>
        <p:txBody>
          <a:bodyPr lIns="0" tIns="0" rIns="0" bIns="0" anchor="ctr">
            <a:noAutofit/>
          </a:bodyPr>
          <a:lstStyle>
            <a:lvl1pPr marL="0" indent="0" algn="ctr">
              <a:buNone/>
              <a:defRPr sz="18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data</a:t>
            </a:r>
          </a:p>
        </p:txBody>
      </p:sp>
      <p:sp>
        <p:nvSpPr>
          <p:cNvPr id="20" name="Text Placeholder 18">
            <a:extLst>
              <a:ext uri="{FF2B5EF4-FFF2-40B4-BE49-F238E27FC236}">
                <a16:creationId xmlns:a16="http://schemas.microsoft.com/office/drawing/2014/main" id="{2A8EDBE1-7646-4FC8-BAD1-6344A24CD39E}"/>
              </a:ext>
            </a:extLst>
          </p:cNvPr>
          <p:cNvSpPr>
            <a:spLocks noGrp="1"/>
          </p:cNvSpPr>
          <p:nvPr>
            <p:ph type="body" sz="quarter" idx="18" hasCustomPrompt="1"/>
          </p:nvPr>
        </p:nvSpPr>
        <p:spPr>
          <a:xfrm>
            <a:off x="7324726" y="2768629"/>
            <a:ext cx="1447799" cy="1247775"/>
          </a:xfrm>
        </p:spPr>
        <p:txBody>
          <a:bodyPr lIns="0" tIns="0" rIns="0" bIns="0" anchor="ctr">
            <a:noAutofit/>
          </a:bodyPr>
          <a:lstStyle>
            <a:lvl1pPr marL="0" indent="0" algn="ctr">
              <a:buNone/>
              <a:defRPr sz="18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data</a:t>
            </a:r>
          </a:p>
        </p:txBody>
      </p:sp>
      <p:sp>
        <p:nvSpPr>
          <p:cNvPr id="21" name="Text Placeholder 18">
            <a:extLst>
              <a:ext uri="{FF2B5EF4-FFF2-40B4-BE49-F238E27FC236}">
                <a16:creationId xmlns:a16="http://schemas.microsoft.com/office/drawing/2014/main" id="{6F25CA73-1707-4F3E-BDEE-62E949626173}"/>
              </a:ext>
            </a:extLst>
          </p:cNvPr>
          <p:cNvSpPr>
            <a:spLocks noGrp="1"/>
          </p:cNvSpPr>
          <p:nvPr>
            <p:ph type="body" sz="quarter" idx="19" hasCustomPrompt="1"/>
          </p:nvPr>
        </p:nvSpPr>
        <p:spPr>
          <a:xfrm>
            <a:off x="7324726" y="4395829"/>
            <a:ext cx="1447799" cy="1247775"/>
          </a:xfrm>
        </p:spPr>
        <p:txBody>
          <a:bodyPr lIns="0" tIns="0" rIns="0" bIns="0" anchor="ctr">
            <a:noAutofit/>
          </a:bodyPr>
          <a:lstStyle>
            <a:lvl1pPr marL="0" indent="0" algn="ctr">
              <a:buNone/>
              <a:defRPr sz="18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data</a:t>
            </a:r>
          </a:p>
        </p:txBody>
      </p:sp>
      <p:pic>
        <p:nvPicPr>
          <p:cNvPr id="14" name="Google Shape;324;p36">
            <a:extLst>
              <a:ext uri="{FF2B5EF4-FFF2-40B4-BE49-F238E27FC236}">
                <a16:creationId xmlns:a16="http://schemas.microsoft.com/office/drawing/2014/main" id="{635DC41A-B2DE-445A-9AA6-BF86F3CC7498}"/>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A3F7545-6C03-4324-9D1A-513453597D0F}"/>
              </a:ext>
            </a:extLst>
          </p:cNvPr>
          <p:cNvSpPr>
            <a:spLocks noGrp="1"/>
          </p:cNvSpPr>
          <p:nvPr>
            <p:ph type="body" sz="quarter" idx="20"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27615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8" y="2520379"/>
            <a:ext cx="2238375" cy="2238375"/>
          </a:xfrm>
          <a:prstGeom prst="ellipse">
            <a:avLst/>
          </a:prstGeom>
          <a:solidFill>
            <a:schemeClr val="accent1"/>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1"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3" y="2520379"/>
            <a:ext cx="2238375" cy="2238375"/>
          </a:xfrm>
          <a:prstGeom prst="ellipse">
            <a:avLst/>
          </a:prstGeom>
          <a:solidFill>
            <a:schemeClr val="bg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7"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50" y="2520379"/>
            <a:ext cx="2238375" cy="2238375"/>
          </a:xfrm>
          <a:prstGeom prst="ellipse">
            <a:avLst/>
          </a:prstGeom>
          <a:solidFill>
            <a:schemeClr val="tx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3"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5" y="2544289"/>
            <a:ext cx="2238375" cy="2238375"/>
          </a:xfrm>
          <a:prstGeom prst="ellipse">
            <a:avLst/>
          </a:prstGeom>
          <a:solidFill>
            <a:schemeClr val="accent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9" y="2839171"/>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1" name="Text Placeholder 4">
            <a:extLst>
              <a:ext uri="{FF2B5EF4-FFF2-40B4-BE49-F238E27FC236}">
                <a16:creationId xmlns:a16="http://schemas.microsoft.com/office/drawing/2014/main" id="{3F4CE556-222D-4F11-926E-057E62CC5F23}"/>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9" name="Google Shape;324;p36">
            <a:extLst>
              <a:ext uri="{FF2B5EF4-FFF2-40B4-BE49-F238E27FC236}">
                <a16:creationId xmlns:a16="http://schemas.microsoft.com/office/drawing/2014/main" id="{03BE6CCE-0B8E-4226-8850-E26681C4CF3C}"/>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40343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E7DC98-7A2F-4E58-912E-49C7552CF265}"/>
              </a:ext>
            </a:extLst>
          </p:cNvPr>
          <p:cNvSpPr>
            <a:spLocks noGrp="1"/>
          </p:cNvSpPr>
          <p:nvPr>
            <p:ph type="pic" sz="quarter" idx="24"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accent1"/>
                </a:solidFill>
              </a:defRPr>
            </a:lvl1pPr>
          </a:lstStyle>
          <a:p>
            <a:r>
              <a:rPr lang="en-US" dirty="0"/>
              <a:t>Click to enter slide title</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8" y="2520379"/>
            <a:ext cx="2238375" cy="2238375"/>
          </a:xfrm>
          <a:prstGeom prst="ellipse">
            <a:avLst/>
          </a:prstGeom>
          <a:solidFill>
            <a:schemeClr val="accent1"/>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1"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3" y="2520379"/>
            <a:ext cx="2238375" cy="2238375"/>
          </a:xfrm>
          <a:prstGeom prst="ellipse">
            <a:avLst/>
          </a:prstGeom>
          <a:solidFill>
            <a:schemeClr val="bg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7"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50" y="2520379"/>
            <a:ext cx="2238375" cy="2238375"/>
          </a:xfrm>
          <a:prstGeom prst="ellipse">
            <a:avLst/>
          </a:prstGeom>
          <a:solidFill>
            <a:schemeClr val="tx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3"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5" y="2544289"/>
            <a:ext cx="2238375" cy="2238375"/>
          </a:xfrm>
          <a:prstGeom prst="ellipse">
            <a:avLst/>
          </a:prstGeom>
          <a:solidFill>
            <a:schemeClr val="accent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9" y="2839171"/>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15" name="Text Placeholder 4">
            <a:extLst>
              <a:ext uri="{FF2B5EF4-FFF2-40B4-BE49-F238E27FC236}">
                <a16:creationId xmlns:a16="http://schemas.microsoft.com/office/drawing/2014/main" id="{6332E1D0-2A3D-4E2B-8BE3-9AB5FB084E10}"/>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17665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7E35C-1984-8B9B-AB27-EB0236AE7D75}"/>
              </a:ext>
            </a:extLst>
          </p:cNvPr>
          <p:cNvPicPr>
            <a:picLocks noChangeAspect="1"/>
          </p:cNvPicPr>
          <p:nvPr userDrawn="1"/>
        </p:nvPicPr>
        <p:blipFill>
          <a:blip r:embed="rId2"/>
          <a:stretch>
            <a:fillRect/>
          </a:stretch>
        </p:blipFill>
        <p:spPr>
          <a:xfrm>
            <a:off x="-5426" y="0"/>
            <a:ext cx="12202851"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6"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100" y="2450551"/>
            <a:ext cx="862529" cy="862529"/>
          </a:xfrm>
          <a:prstGeom prst="ellipse">
            <a:avLst/>
          </a:prstGeom>
          <a:solidFill>
            <a:schemeClr val="accent1"/>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5"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7" y="2450551"/>
            <a:ext cx="862529" cy="862529"/>
          </a:xfrm>
          <a:prstGeom prst="ellipse">
            <a:avLst/>
          </a:prstGeom>
          <a:solidFill>
            <a:schemeClr val="bg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1" y="3064244"/>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4" y="2450551"/>
            <a:ext cx="862529" cy="862529"/>
          </a:xfrm>
          <a:prstGeom prst="ellipse">
            <a:avLst/>
          </a:prstGeom>
          <a:solidFill>
            <a:schemeClr val="tx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2" name="Text Placeholder 4">
            <a:extLst>
              <a:ext uri="{FF2B5EF4-FFF2-40B4-BE49-F238E27FC236}">
                <a16:creationId xmlns:a16="http://schemas.microsoft.com/office/drawing/2014/main" id="{4C2FBBCE-878D-43E2-84C8-9DB7CFBA353F}"/>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47320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2154003-3CCA-4F85-B502-FE4974B52795}"/>
              </a:ext>
            </a:extLst>
          </p:cNvPr>
          <p:cNvSpPr>
            <a:spLocks noGrp="1"/>
          </p:cNvSpPr>
          <p:nvPr>
            <p:ph type="pic" sz="quarter" idx="4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accent1"/>
                </a:solidFill>
              </a:defRPr>
            </a:lvl1pPr>
          </a:lstStyle>
          <a:p>
            <a:r>
              <a:rPr lang="en-US" dirty="0"/>
              <a:t>Click to enter slide title</a:t>
            </a:r>
          </a:p>
        </p:txBody>
      </p: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6"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100" y="2450551"/>
            <a:ext cx="862529" cy="862529"/>
          </a:xfrm>
          <a:prstGeom prst="ellipse">
            <a:avLst/>
          </a:prstGeom>
          <a:solidFill>
            <a:schemeClr val="accent1"/>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5"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7" y="2450551"/>
            <a:ext cx="862529" cy="862529"/>
          </a:xfrm>
          <a:prstGeom prst="ellipse">
            <a:avLst/>
          </a:prstGeom>
          <a:solidFill>
            <a:schemeClr val="bg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1" y="3064244"/>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4" y="2450551"/>
            <a:ext cx="862529" cy="862529"/>
          </a:xfrm>
          <a:prstGeom prst="ellipse">
            <a:avLst/>
          </a:prstGeom>
          <a:solidFill>
            <a:schemeClr val="tx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EAB7BAF7-5A34-4541-83E7-215C3A22A094}"/>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4047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71675"/>
            <a:ext cx="7239523"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7239523"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 name="Picture Placeholder 3">
            <a:extLst>
              <a:ext uri="{FF2B5EF4-FFF2-40B4-BE49-F238E27FC236}">
                <a16:creationId xmlns:a16="http://schemas.microsoft.com/office/drawing/2014/main" id="{16852878-F451-4BC7-8507-72EEA96F0A5C}"/>
              </a:ext>
            </a:extLst>
          </p:cNvPr>
          <p:cNvSpPr>
            <a:spLocks noGrp="1" noChangeAspect="1"/>
          </p:cNvSpPr>
          <p:nvPr>
            <p:ph type="pic" sz="quarter" idx="13" hasCustomPrompt="1"/>
          </p:nvPr>
        </p:nvSpPr>
        <p:spPr>
          <a:xfrm>
            <a:off x="8005350" y="1576390"/>
            <a:ext cx="3705225" cy="3705225"/>
          </a:xfrm>
          <a:prstGeom prst="ellipse">
            <a:avLst/>
          </a:prstGeom>
        </p:spPr>
        <p:txBody>
          <a:bodyPr/>
          <a:lstStyle>
            <a:lvl1pPr marL="0" indent="0">
              <a:buNone/>
              <a:defRPr/>
            </a:lvl1pPr>
          </a:lstStyle>
          <a:p>
            <a:r>
              <a:rPr lang="en-IE" dirty="0"/>
              <a:t>Click icon to insert image</a:t>
            </a:r>
            <a:endParaRPr lang="en-US" dirty="0"/>
          </a:p>
        </p:txBody>
      </p:sp>
      <p:grpSp>
        <p:nvGrpSpPr>
          <p:cNvPr id="31" name="Group 30">
            <a:extLst>
              <a:ext uri="{FF2B5EF4-FFF2-40B4-BE49-F238E27FC236}">
                <a16:creationId xmlns:a16="http://schemas.microsoft.com/office/drawing/2014/main" id="{CE9329CC-55C4-40D0-966F-D5D40755FE13}"/>
              </a:ext>
            </a:extLst>
          </p:cNvPr>
          <p:cNvGrpSpPr/>
          <p:nvPr userDrawn="1"/>
        </p:nvGrpSpPr>
        <p:grpSpPr>
          <a:xfrm>
            <a:off x="0" y="0"/>
            <a:ext cx="12192000" cy="6858000"/>
            <a:chOff x="0" y="0"/>
            <a:chExt cx="12192000" cy="6858000"/>
          </a:xfrm>
        </p:grpSpPr>
        <p:grpSp>
          <p:nvGrpSpPr>
            <p:cNvPr id="32" name="Group 31">
              <a:extLst>
                <a:ext uri="{FF2B5EF4-FFF2-40B4-BE49-F238E27FC236}">
                  <a16:creationId xmlns:a16="http://schemas.microsoft.com/office/drawing/2014/main" id="{20898A17-3D8C-4C04-971F-845247A3110C}"/>
                </a:ext>
              </a:extLst>
            </p:cNvPr>
            <p:cNvGrpSpPr/>
            <p:nvPr userDrawn="1"/>
          </p:nvGrpSpPr>
          <p:grpSpPr>
            <a:xfrm>
              <a:off x="0" y="0"/>
              <a:ext cx="12192000" cy="6858000"/>
              <a:chOff x="0" y="0"/>
              <a:chExt cx="12192000" cy="6858000"/>
            </a:xfrm>
          </p:grpSpPr>
          <p:sp>
            <p:nvSpPr>
              <p:cNvPr id="35" name="Freeform: Shape 34">
                <a:extLst>
                  <a:ext uri="{FF2B5EF4-FFF2-40B4-BE49-F238E27FC236}">
                    <a16:creationId xmlns:a16="http://schemas.microsoft.com/office/drawing/2014/main" id="{0216324B-53B9-4BA4-AB16-EF73256CADCE}"/>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6" name="Freeform: Shape 35">
                <a:extLst>
                  <a:ext uri="{FF2B5EF4-FFF2-40B4-BE49-F238E27FC236}">
                    <a16:creationId xmlns:a16="http://schemas.microsoft.com/office/drawing/2014/main" id="{93FC509F-BBF3-4C82-9CDD-E3AE6F1539DF}"/>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33" name="Rectangle 32">
              <a:extLst>
                <a:ext uri="{FF2B5EF4-FFF2-40B4-BE49-F238E27FC236}">
                  <a16:creationId xmlns:a16="http://schemas.microsoft.com/office/drawing/2014/main" id="{0AD9C97F-5CB8-4BAA-BA6F-4D1DC4460524}"/>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D237E3AD-04A7-4CD4-8B8B-2904401BBF35}"/>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6" name="Google Shape;324;p36">
            <a:extLst>
              <a:ext uri="{FF2B5EF4-FFF2-40B4-BE49-F238E27FC236}">
                <a16:creationId xmlns:a16="http://schemas.microsoft.com/office/drawing/2014/main" id="{88A97C36-DB7C-478B-A620-EBB711522D64}"/>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74BB19EA-CFAB-4F85-A3E0-36F6BD3D6DC9}"/>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7895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2207491"/>
            <a:ext cx="637222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7162802" y="2207491"/>
            <a:ext cx="454777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13F221A6-3A2E-477C-AEDC-0338DDBF04C1}"/>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5B5B1B3-7668-492E-8F4E-392475719143}"/>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12006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87703" y="99204"/>
            <a:ext cx="12016596" cy="665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3" name="Content Placeholder 2"/>
          <p:cNvSpPr>
            <a:spLocks noGrp="1"/>
          </p:cNvSpPr>
          <p:nvPr>
            <p:ph idx="1" hasCustomPrompt="1"/>
          </p:nvPr>
        </p:nvSpPr>
        <p:spPr>
          <a:xfrm>
            <a:off x="457201" y="2209801"/>
            <a:ext cx="112533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0431C41F-79CD-445A-BDD5-72FA3F6D9CE8}"/>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10911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4.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457201" y="2209801"/>
            <a:ext cx="112533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22" name="Google Shape;324;p36">
            <a:extLst>
              <a:ext uri="{FF2B5EF4-FFF2-40B4-BE49-F238E27FC236}">
                <a16:creationId xmlns:a16="http://schemas.microsoft.com/office/drawing/2014/main" id="{F2254420-2D83-4E3F-8E5C-DDAEFE9C7413}"/>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0E9EA3BF-29A3-41E4-A071-6351D48808AD}"/>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81181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5">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553766-293A-43A7-95E5-9EC015BC8BCB}"/>
              </a:ext>
            </a:extLst>
          </p:cNvPr>
          <p:cNvGrpSpPr/>
          <p:nvPr userDrawn="1"/>
        </p:nvGrpSpPr>
        <p:grpSpPr>
          <a:xfrm>
            <a:off x="0" y="4707196"/>
            <a:ext cx="12192000" cy="2150804"/>
            <a:chOff x="0" y="4707196"/>
            <a:chExt cx="12192000" cy="2150804"/>
          </a:xfrm>
        </p:grpSpPr>
        <p:pic>
          <p:nvPicPr>
            <p:cNvPr id="12" name="Picture 11">
              <a:extLst>
                <a:ext uri="{FF2B5EF4-FFF2-40B4-BE49-F238E27FC236}">
                  <a16:creationId xmlns:a16="http://schemas.microsoft.com/office/drawing/2014/main" id="{F449C13B-0A53-4C85-A10C-BB4C3162C2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24" r="1095" b="14946"/>
            <a:stretch/>
          </p:blipFill>
          <p:spPr>
            <a:xfrm>
              <a:off x="0" y="4707196"/>
              <a:ext cx="12192000" cy="1988879"/>
            </a:xfrm>
            <a:prstGeom prst="rect">
              <a:avLst/>
            </a:prstGeom>
          </p:spPr>
        </p:pic>
        <p:sp>
          <p:nvSpPr>
            <p:cNvPr id="2" name="Rectangle 1">
              <a:extLst>
                <a:ext uri="{FF2B5EF4-FFF2-40B4-BE49-F238E27FC236}">
                  <a16:creationId xmlns:a16="http://schemas.microsoft.com/office/drawing/2014/main" id="{45B20472-2F7A-4ABB-BADF-C65D2C85C7E8}"/>
                </a:ext>
              </a:extLst>
            </p:cNvPr>
            <p:cNvSpPr/>
            <p:nvPr userDrawn="1"/>
          </p:nvSpPr>
          <p:spPr>
            <a:xfrm>
              <a:off x="0" y="6696075"/>
              <a:ext cx="12192000" cy="161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2209800"/>
            <a:ext cx="11253375" cy="240030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16" name="Google Shape;324;p36">
            <a:extLst>
              <a:ext uri="{FF2B5EF4-FFF2-40B4-BE49-F238E27FC236}">
                <a16:creationId xmlns:a16="http://schemas.microsoft.com/office/drawing/2014/main" id="{52FB03F0-0D59-44C6-97FE-32D205230D0A}"/>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
        <p:nvSpPr>
          <p:cNvPr id="18" name="Text Placeholder 4">
            <a:extLst>
              <a:ext uri="{FF2B5EF4-FFF2-40B4-BE49-F238E27FC236}">
                <a16:creationId xmlns:a16="http://schemas.microsoft.com/office/drawing/2014/main" id="{D8BCAB31-3303-4857-9BD1-CE3529DAD06B}"/>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81066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l="-28176"/>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sp>
        <p:nvSpPr>
          <p:cNvPr id="2" name="Rectangle 1">
            <a:extLst>
              <a:ext uri="{FF2B5EF4-FFF2-40B4-BE49-F238E27FC236}">
                <a16:creationId xmlns:a16="http://schemas.microsoft.com/office/drawing/2014/main" id="{3775F2E6-90DF-4B30-8770-AF4632E60C90}"/>
              </a:ext>
            </a:extLst>
          </p:cNvPr>
          <p:cNvSpPr/>
          <p:nvPr userDrawn="1"/>
        </p:nvSpPr>
        <p:spPr>
          <a:xfrm>
            <a:off x="1" y="0"/>
            <a:ext cx="576262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2125861"/>
            <a:ext cx="4996720"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723421"/>
            <a:ext cx="4996720" cy="656314"/>
          </a:xfrm>
          <a:noFill/>
        </p:spPr>
        <p:txBody>
          <a:bodyPr lIns="0" tIns="0" rIns="0" bIns="0" anchor="t">
            <a:noAutofit/>
          </a:bodyPr>
          <a:lstStyle>
            <a:lvl1pPr marL="0" indent="0" algn="l">
              <a:lnSpc>
                <a:spcPct val="100000"/>
              </a:lnSpc>
              <a:buNone/>
              <a:defRPr sz="15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2" y="1122238"/>
            <a:ext cx="4996719" cy="338128"/>
          </a:xfrm>
          <a:noFill/>
        </p:spPr>
        <p:txBody>
          <a:bodyPr lIns="0" tIns="0" rIns="0" bIns="0" anchor="t">
            <a:noAutofit/>
          </a:bodyPr>
          <a:lstStyle>
            <a:lvl1pPr marL="0" indent="0">
              <a:lnSpc>
                <a:spcPct val="100000"/>
              </a:lnSpc>
              <a:buNone/>
              <a:defRPr sz="105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4987275" cy="338128"/>
          </a:xfrm>
          <a:noFill/>
        </p:spPr>
        <p:txBody>
          <a:bodyPr lIns="0" tIns="0" rIns="0" bIns="0" anchor="t">
            <a:noAutofit/>
          </a:bodyPr>
          <a:lstStyle>
            <a:lvl1pPr marL="0" indent="0">
              <a:lnSpc>
                <a:spcPct val="100000"/>
              </a:lnSpc>
              <a:buNone/>
              <a:defRPr sz="1200" b="0">
                <a:solidFill>
                  <a:schemeClr val="tx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PREPARED FOR:</a:t>
            </a:r>
          </a:p>
        </p:txBody>
      </p:sp>
    </p:spTree>
    <p:extLst>
      <p:ext uri="{BB962C8B-B14F-4D97-AF65-F5344CB8AC3E}">
        <p14:creationId xmlns:p14="http://schemas.microsoft.com/office/powerpoint/2010/main" val="26435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6">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5334001" y="2209801"/>
            <a:ext cx="637222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457202" y="2209801"/>
            <a:ext cx="45477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99EB9B35-70D8-439C-AC07-D3AAC6E8AFA6}"/>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DBE2B8D1-A33C-4146-843C-D397C6F424D2}"/>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55131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7">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869116"/>
          </a:xfrm>
        </p:spPr>
        <p:txBody>
          <a:bodyPr/>
          <a:lstStyle>
            <a:lvl1pPr>
              <a:lnSpc>
                <a:spcPct val="100000"/>
              </a:lnSpc>
              <a:defRPr>
                <a:solidFill>
                  <a:schemeClr val="bg1"/>
                </a:solidFill>
              </a:defRPr>
            </a:lvl1pPr>
          </a:lstStyle>
          <a:p>
            <a:r>
              <a:rPr lang="en-US" dirty="0"/>
              <a:t>Click to enter slide title</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1902316"/>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2075116"/>
            <a:ext cx="12192000" cy="478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2" y="2383744"/>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8" y="2383744"/>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5" y="2383744"/>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Google Shape;324;p36">
            <a:extLst>
              <a:ext uri="{FF2B5EF4-FFF2-40B4-BE49-F238E27FC236}">
                <a16:creationId xmlns:a16="http://schemas.microsoft.com/office/drawing/2014/main" id="{3BEC3D00-17E3-431C-AABB-339E0FCF4AA5}"/>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1C8B3EC8-4955-438E-B83E-E48234C78AEE}"/>
              </a:ext>
            </a:extLst>
          </p:cNvPr>
          <p:cNvSpPr>
            <a:spLocks noGrp="1"/>
          </p:cNvSpPr>
          <p:nvPr>
            <p:ph type="body" sz="quarter" idx="16"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79091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8">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4951325"/>
            <a:ext cx="11001375" cy="869116"/>
          </a:xfrm>
        </p:spPr>
        <p:txBody>
          <a:bodyPr anchor="ctr"/>
          <a:lstStyle>
            <a:lvl1pPr>
              <a:lnSpc>
                <a:spcPct val="100000"/>
              </a:lnSpc>
              <a:defRPr>
                <a:solidFill>
                  <a:schemeClr val="bg1"/>
                </a:solidFill>
              </a:defRPr>
            </a:lvl1pPr>
          </a:lstStyle>
          <a:p>
            <a:r>
              <a:rPr lang="en-US" dirty="0"/>
              <a:t>Click to enter slide title</a:t>
            </a:r>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0"/>
            <a:ext cx="12192000" cy="478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2" y="476251"/>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8" y="476251"/>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5" y="476251"/>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4610082"/>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4" name="Straight Connector 23">
            <a:extLst>
              <a:ext uri="{FF2B5EF4-FFF2-40B4-BE49-F238E27FC236}">
                <a16:creationId xmlns:a16="http://schemas.microsoft.com/office/drawing/2014/main" id="{4C1E4D2B-174D-4A9A-9842-B7CCB5F044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D349B45-DBB3-4BE4-AB96-190DA86670E7}"/>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3" name="Google Shape;324;p36">
            <a:extLst>
              <a:ext uri="{FF2B5EF4-FFF2-40B4-BE49-F238E27FC236}">
                <a16:creationId xmlns:a16="http://schemas.microsoft.com/office/drawing/2014/main" id="{7F30B2B8-773C-4CBE-B506-E4C0D69E0A1F}"/>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564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9">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AEBCCAC-09A3-4DA2-A936-E0F4C56C59F9}"/>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8E1F5CF6-DA87-4735-A303-EF7DB52178DD}"/>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8CABAC4E-DF29-4699-BD03-0B3ED8E668DC}"/>
                </a:ext>
              </a:extLst>
            </p:cNvPr>
            <p:cNvSpPr/>
            <p:nvPr/>
          </p:nvSpPr>
          <p:spPr>
            <a:xfrm>
              <a:off x="0" y="0"/>
              <a:ext cx="12192000" cy="6858000"/>
            </a:xfrm>
            <a:prstGeom prst="rect">
              <a:avLst/>
            </a:prstGeom>
            <a:solidFill>
              <a:schemeClr val="tx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457201"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5"/>
            <a:ext cx="3358499" cy="3867151"/>
          </a:xfrm>
        </p:spPr>
        <p:txBody>
          <a:bodyPr lIns="0" tIns="0" rIns="0" bIns="0">
            <a:normAutofit/>
          </a:bodyPr>
          <a:lstStyle>
            <a:lvl1pPr marL="0" indent="0">
              <a:lnSpc>
                <a:spcPct val="100000"/>
              </a:lnSpc>
              <a:spcBef>
                <a:spcPts val="525"/>
              </a:spcBef>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4" name="Rectangle 13">
            <a:extLst>
              <a:ext uri="{FF2B5EF4-FFF2-40B4-BE49-F238E27FC236}">
                <a16:creationId xmlns:a16="http://schemas.microsoft.com/office/drawing/2014/main" id="{8F027D33-3108-49F4-8091-F70DE36008B6}"/>
              </a:ext>
            </a:extLst>
          </p:cNvPr>
          <p:cNvSpPr/>
          <p:nvPr userDrawn="1"/>
        </p:nvSpPr>
        <p:spPr>
          <a:xfrm>
            <a:off x="8067676" y="-2"/>
            <a:ext cx="412432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9" y="952504"/>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10" y="6315076"/>
            <a:ext cx="2957583" cy="261525"/>
          </a:xfrm>
        </p:spPr>
        <p:txBody>
          <a:bodyPr lIns="0" tIns="0" rIns="0" bIns="0" anchor="ctr">
            <a:noAutofit/>
          </a:bodyPr>
          <a:lstStyle>
            <a:lvl1pPr marL="0" indent="0" algn="r">
              <a:buNone/>
              <a:defRPr sz="675" i="1">
                <a:solidFill>
                  <a:schemeClr val="tx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0" name="Google Shape;324;p36">
            <a:extLst>
              <a:ext uri="{FF2B5EF4-FFF2-40B4-BE49-F238E27FC236}">
                <a16:creationId xmlns:a16="http://schemas.microsoft.com/office/drawing/2014/main" id="{CBB30C72-A608-4D6E-87F3-67C023F4C7ED}"/>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149898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9.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457201"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5"/>
            <a:ext cx="3358499" cy="3867151"/>
          </a:xfrm>
        </p:spPr>
        <p:txBody>
          <a:bodyPr lIns="0" tIns="0" rIns="0" bIns="0">
            <a:normAutofit/>
          </a:bodyPr>
          <a:lstStyle>
            <a:lvl1pPr marL="0" indent="0">
              <a:lnSpc>
                <a:spcPct val="100000"/>
              </a:lnSpc>
              <a:spcBef>
                <a:spcPts val="525"/>
              </a:spcBef>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9" y="952504"/>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10" y="6315076"/>
            <a:ext cx="2957583" cy="261525"/>
          </a:xfrm>
        </p:spPr>
        <p:txBody>
          <a:bodyPr lIns="0" tIns="0" rIns="0" bIns="0" anchor="ctr">
            <a:noAutofit/>
          </a:bodyPr>
          <a:lstStyle>
            <a:lvl1pPr marL="0" indent="0" algn="r">
              <a:buNone/>
              <a:defRPr sz="675" i="1">
                <a:solidFill>
                  <a:schemeClr val="tx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5" name="Picture Placeholder 4">
            <a:extLst>
              <a:ext uri="{FF2B5EF4-FFF2-40B4-BE49-F238E27FC236}">
                <a16:creationId xmlns:a16="http://schemas.microsoft.com/office/drawing/2014/main" id="{983A2280-4E02-4881-9A7E-C58D23634FB5}"/>
              </a:ext>
            </a:extLst>
          </p:cNvPr>
          <p:cNvSpPr>
            <a:spLocks noGrp="1"/>
          </p:cNvSpPr>
          <p:nvPr>
            <p:ph type="pic" sz="quarter" idx="43" hasCustomPrompt="1"/>
          </p:nvPr>
        </p:nvSpPr>
        <p:spPr>
          <a:xfrm>
            <a:off x="4124326" y="0"/>
            <a:ext cx="3943351" cy="6858000"/>
          </a:xfrm>
        </p:spPr>
        <p:txBody>
          <a:bodyPr/>
          <a:lstStyle>
            <a:lvl1pPr marL="0" indent="0">
              <a:buNone/>
              <a:defRPr/>
            </a:lvl1pPr>
          </a:lstStyle>
          <a:p>
            <a:r>
              <a:rPr lang="en-IE" dirty="0"/>
              <a:t>Click icon to insert image</a:t>
            </a:r>
            <a:endParaRPr lang="en-US" dirty="0"/>
          </a:p>
        </p:txBody>
      </p:sp>
      <p:pic>
        <p:nvPicPr>
          <p:cNvPr id="11" name="Google Shape;324;p36">
            <a:extLst>
              <a:ext uri="{FF2B5EF4-FFF2-40B4-BE49-F238E27FC236}">
                <a16:creationId xmlns:a16="http://schemas.microsoft.com/office/drawing/2014/main" id="{DA412AA7-FDF3-4FEA-991A-1B13A5BF6C19}"/>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222645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0">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2209800"/>
            <a:ext cx="5543551" cy="1820474"/>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Content Placeholder 2">
            <a:extLst>
              <a:ext uri="{FF2B5EF4-FFF2-40B4-BE49-F238E27FC236}">
                <a16:creationId xmlns:a16="http://schemas.microsoft.com/office/drawing/2014/main" id="{3FF17F66-35A7-44C2-8383-FC1AEBAFFF69}"/>
              </a:ext>
            </a:extLst>
          </p:cNvPr>
          <p:cNvSpPr>
            <a:spLocks noGrp="1"/>
          </p:cNvSpPr>
          <p:nvPr>
            <p:ph idx="43" hasCustomPrompt="1"/>
          </p:nvPr>
        </p:nvSpPr>
        <p:spPr>
          <a:xfrm>
            <a:off x="466050" y="4184630"/>
            <a:ext cx="5543551" cy="1811878"/>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7B752572-435E-4C81-B6E2-F0704C33A0BC}"/>
              </a:ext>
            </a:extLst>
          </p:cNvPr>
          <p:cNvSpPr>
            <a:spLocks noGrp="1"/>
          </p:cNvSpPr>
          <p:nvPr>
            <p:ph idx="44" hasCustomPrompt="1"/>
          </p:nvPr>
        </p:nvSpPr>
        <p:spPr>
          <a:xfrm>
            <a:off x="6167025" y="2209800"/>
            <a:ext cx="5543551" cy="1820474"/>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3AA6B6F9-BBBA-4205-98CF-2C31FCADC037}"/>
              </a:ext>
            </a:extLst>
          </p:cNvPr>
          <p:cNvSpPr>
            <a:spLocks noGrp="1"/>
          </p:cNvSpPr>
          <p:nvPr>
            <p:ph idx="45" hasCustomPrompt="1"/>
          </p:nvPr>
        </p:nvSpPr>
        <p:spPr>
          <a:xfrm>
            <a:off x="6167025" y="4184630"/>
            <a:ext cx="5543551" cy="1811878"/>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Google Shape;324;p36">
            <a:extLst>
              <a:ext uri="{FF2B5EF4-FFF2-40B4-BE49-F238E27FC236}">
                <a16:creationId xmlns:a16="http://schemas.microsoft.com/office/drawing/2014/main" id="{E5E4CA5A-B4C0-4753-919C-291FF15672B7}"/>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6" name="Text Placeholder 4">
            <a:extLst>
              <a:ext uri="{FF2B5EF4-FFF2-40B4-BE49-F238E27FC236}">
                <a16:creationId xmlns:a16="http://schemas.microsoft.com/office/drawing/2014/main" id="{B87DD5CC-A20E-4612-A232-E91AF44B4783}"/>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32408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x Phone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1CE9735-54D2-471D-A6E2-4E495DFC579F}"/>
              </a:ext>
            </a:extLst>
          </p:cNvPr>
          <p:cNvGrpSpPr>
            <a:grpSpLocks noChangeAspect="1"/>
          </p:cNvGrpSpPr>
          <p:nvPr userDrawn="1"/>
        </p:nvGrpSpPr>
        <p:grpSpPr>
          <a:xfrm>
            <a:off x="0" y="0"/>
            <a:ext cx="12192000" cy="6858000"/>
            <a:chOff x="0" y="0"/>
            <a:chExt cx="12192000" cy="6858000"/>
          </a:xfrm>
        </p:grpSpPr>
        <p:pic>
          <p:nvPicPr>
            <p:cNvPr id="16" name="Google Shape;91;p16">
              <a:extLst>
                <a:ext uri="{FF2B5EF4-FFF2-40B4-BE49-F238E27FC236}">
                  <a16:creationId xmlns:a16="http://schemas.microsoft.com/office/drawing/2014/main" id="{B0534E12-60C2-45A0-9D16-15AEFC5174B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7" name="Rectangle 16">
              <a:extLst>
                <a:ext uri="{FF2B5EF4-FFF2-40B4-BE49-F238E27FC236}">
                  <a16:creationId xmlns:a16="http://schemas.microsoft.com/office/drawing/2014/main" id="{24A5C2E6-EAF9-4A8D-A28B-6DA5E73920A7}"/>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9" name="Rectangle 18">
            <a:extLst>
              <a:ext uri="{FF2B5EF4-FFF2-40B4-BE49-F238E27FC236}">
                <a16:creationId xmlns:a16="http://schemas.microsoft.com/office/drawing/2014/main" id="{437FF1F2-A6FC-448E-B160-EF4C894D570D}"/>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7" name="Text Placeholder 3"/>
          <p:cNvSpPr>
            <a:spLocks noGrp="1"/>
          </p:cNvSpPr>
          <p:nvPr>
            <p:ph type="body" sz="quarter" idx="32" hasCustomPrompt="1"/>
          </p:nvPr>
        </p:nvSpPr>
        <p:spPr>
          <a:xfrm>
            <a:off x="457201" y="1807709"/>
            <a:ext cx="4454276" cy="815887"/>
          </a:xfrm>
          <a:solidFill>
            <a:schemeClr val="bg2"/>
          </a:solidFill>
          <a:effectLst/>
        </p:spPr>
        <p:txBody>
          <a:bodyPr lIns="108000" tIns="108000" rIns="108000" bIns="108000" anchor="ctr">
            <a:noAutofit/>
          </a:bodyPr>
          <a:lstStyle>
            <a:lvl1pPr marL="0" indent="0" algn="l">
              <a:lnSpc>
                <a:spcPct val="100000"/>
              </a:lnSpc>
              <a:spcBef>
                <a:spcPts val="525"/>
              </a:spcBef>
              <a:buNone/>
              <a:defRPr sz="12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text</a:t>
            </a:r>
          </a:p>
        </p:txBody>
      </p:sp>
      <p:sp>
        <p:nvSpPr>
          <p:cNvPr id="8" name="Text Placeholder 3"/>
          <p:cNvSpPr>
            <a:spLocks noGrp="1"/>
          </p:cNvSpPr>
          <p:nvPr>
            <p:ph type="body" sz="quarter" idx="33" hasCustomPrompt="1"/>
          </p:nvPr>
        </p:nvSpPr>
        <p:spPr>
          <a:xfrm>
            <a:off x="457201" y="2945643"/>
            <a:ext cx="4454276" cy="815887"/>
          </a:xfrm>
          <a:solidFill>
            <a:schemeClr val="accent1"/>
          </a:solidFill>
          <a:effectLst/>
        </p:spPr>
        <p:txBody>
          <a:bodyPr lIns="108000" tIns="108000" rIns="108000" bIns="108000" anchor="ctr">
            <a:noAutofit/>
          </a:bodyPr>
          <a:lstStyle>
            <a:lvl1pPr marL="0" indent="0" algn="l">
              <a:lnSpc>
                <a:spcPct val="100000"/>
              </a:lnSpc>
              <a:spcBef>
                <a:spcPts val="525"/>
              </a:spcBef>
              <a:buNone/>
              <a:defRPr sz="12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text</a:t>
            </a:r>
          </a:p>
        </p:txBody>
      </p:sp>
      <p:sp>
        <p:nvSpPr>
          <p:cNvPr id="9" name="Text Placeholder 3"/>
          <p:cNvSpPr>
            <a:spLocks noGrp="1"/>
          </p:cNvSpPr>
          <p:nvPr>
            <p:ph type="body" sz="quarter" idx="34" hasCustomPrompt="1"/>
          </p:nvPr>
        </p:nvSpPr>
        <p:spPr>
          <a:xfrm>
            <a:off x="457201" y="4083578"/>
            <a:ext cx="4454276" cy="815887"/>
          </a:xfrm>
          <a:solidFill>
            <a:schemeClr val="tx2"/>
          </a:solidFill>
          <a:effectLst/>
        </p:spPr>
        <p:txBody>
          <a:bodyPr lIns="108000" tIns="108000" rIns="108000" bIns="108000" anchor="ctr">
            <a:noAutofit/>
          </a:bodyPr>
          <a:lstStyle>
            <a:lvl1pPr marL="0" indent="0" algn="l">
              <a:lnSpc>
                <a:spcPct val="100000"/>
              </a:lnSpc>
              <a:spcBef>
                <a:spcPts val="525"/>
              </a:spcBef>
              <a:buNone/>
              <a:defRPr sz="12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text</a:t>
            </a:r>
          </a:p>
        </p:txBody>
      </p:sp>
      <p:sp>
        <p:nvSpPr>
          <p:cNvPr id="21" name="Title 1">
            <a:extLst>
              <a:ext uri="{FF2B5EF4-FFF2-40B4-BE49-F238E27FC236}">
                <a16:creationId xmlns:a16="http://schemas.microsoft.com/office/drawing/2014/main" id="{FA96D753-2003-451E-88F6-2610374002E9}"/>
              </a:ext>
            </a:extLst>
          </p:cNvPr>
          <p:cNvSpPr>
            <a:spLocks noGrp="1"/>
          </p:cNvSpPr>
          <p:nvPr>
            <p:ph type="title" hasCustomPrompt="1"/>
          </p:nvPr>
        </p:nvSpPr>
        <p:spPr>
          <a:xfrm>
            <a:off x="457200" y="954002"/>
            <a:ext cx="11277600" cy="510577"/>
          </a:xfrm>
        </p:spPr>
        <p:txBody>
          <a:bodyPr/>
          <a:lstStyle>
            <a:lvl1pPr>
              <a:lnSpc>
                <a:spcPct val="100000"/>
              </a:lnSpc>
              <a:defRPr>
                <a:solidFill>
                  <a:schemeClr val="bg1"/>
                </a:solidFill>
              </a:defRPr>
            </a:lvl1pPr>
          </a:lstStyle>
          <a:p>
            <a:r>
              <a:rPr lang="en-US" dirty="0"/>
              <a:t>Click to enter slide title</a:t>
            </a:r>
          </a:p>
        </p:txBody>
      </p:sp>
      <p:cxnSp>
        <p:nvCxnSpPr>
          <p:cNvPr id="23" name="Straight Connector 22">
            <a:extLst>
              <a:ext uri="{FF2B5EF4-FFF2-40B4-BE49-F238E27FC236}">
                <a16:creationId xmlns:a16="http://schemas.microsoft.com/office/drawing/2014/main" id="{0BC35D83-9160-4F8C-AB4F-81916BE962F9}"/>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35" hasCustomPrompt="1"/>
          </p:nvPr>
        </p:nvSpPr>
        <p:spPr>
          <a:xfrm>
            <a:off x="5606821" y="2526455"/>
            <a:ext cx="1647825" cy="2921972"/>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7627754" y="2066925"/>
            <a:ext cx="2002452" cy="3557715"/>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sp>
        <p:nvSpPr>
          <p:cNvPr id="18" name="Picture Placeholder 11">
            <a:extLst>
              <a:ext uri="{FF2B5EF4-FFF2-40B4-BE49-F238E27FC236}">
                <a16:creationId xmlns:a16="http://schemas.microsoft.com/office/drawing/2014/main" id="{EB67F25D-4D72-4902-93D9-B198EA92C2A1}"/>
              </a:ext>
            </a:extLst>
          </p:cNvPr>
          <p:cNvSpPr>
            <a:spLocks noGrp="1"/>
          </p:cNvSpPr>
          <p:nvPr>
            <p:ph type="pic" sz="quarter" idx="37" hasCustomPrompt="1"/>
          </p:nvPr>
        </p:nvSpPr>
        <p:spPr>
          <a:xfrm>
            <a:off x="10012905" y="2467103"/>
            <a:ext cx="1644975" cy="2926318"/>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pic>
        <p:nvPicPr>
          <p:cNvPr id="24" name="Google Shape;324;p36">
            <a:extLst>
              <a:ext uri="{FF2B5EF4-FFF2-40B4-BE49-F238E27FC236}">
                <a16:creationId xmlns:a16="http://schemas.microsoft.com/office/drawing/2014/main" id="{15C34FC4-55D4-43C3-8F09-B04FF2623CA0}"/>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5" name="Text Placeholder 4">
            <a:extLst>
              <a:ext uri="{FF2B5EF4-FFF2-40B4-BE49-F238E27FC236}">
                <a16:creationId xmlns:a16="http://schemas.microsoft.com/office/drawing/2014/main" id="{DD40009B-D9E6-4F4A-B36F-D68FFFF82929}"/>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41584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DAD4D9-7B38-4416-A0C8-EBB97655EE44}"/>
              </a:ext>
            </a:extLst>
          </p:cNvPr>
          <p:cNvGrpSpPr>
            <a:grpSpLocks noChangeAspect="1"/>
          </p:cNvGrpSpPr>
          <p:nvPr userDrawn="1"/>
        </p:nvGrpSpPr>
        <p:grpSpPr>
          <a:xfrm>
            <a:off x="0" y="0"/>
            <a:ext cx="12192000" cy="6858000"/>
            <a:chOff x="0" y="0"/>
            <a:chExt cx="12192000" cy="6858000"/>
          </a:xfrm>
        </p:grpSpPr>
        <p:pic>
          <p:nvPicPr>
            <p:cNvPr id="13" name="Google Shape;91;p16">
              <a:extLst>
                <a:ext uri="{FF2B5EF4-FFF2-40B4-BE49-F238E27FC236}">
                  <a16:creationId xmlns:a16="http://schemas.microsoft.com/office/drawing/2014/main" id="{DDEAE00A-CB1B-43F4-90FE-06FC84C43B28}"/>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4" name="Rectangle 13">
              <a:extLst>
                <a:ext uri="{FF2B5EF4-FFF2-40B4-BE49-F238E27FC236}">
                  <a16:creationId xmlns:a16="http://schemas.microsoft.com/office/drawing/2014/main" id="{7106E34B-6BAA-43AC-8460-08EC517315C3}"/>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5BAF4AE8-57F1-4A17-922C-F9AFA4195E0C}"/>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itle 1">
            <a:extLst>
              <a:ext uri="{FF2B5EF4-FFF2-40B4-BE49-F238E27FC236}">
                <a16:creationId xmlns:a16="http://schemas.microsoft.com/office/drawing/2014/main" id="{4F4C7D40-482F-4148-8E9D-02AA422220B2}"/>
              </a:ext>
            </a:extLst>
          </p:cNvPr>
          <p:cNvSpPr>
            <a:spLocks noGrp="1"/>
          </p:cNvSpPr>
          <p:nvPr>
            <p:ph type="title" hasCustomPrompt="1"/>
          </p:nvPr>
        </p:nvSpPr>
        <p:spPr>
          <a:xfrm>
            <a:off x="457201" y="954002"/>
            <a:ext cx="4248151" cy="510577"/>
          </a:xfrm>
        </p:spPr>
        <p:txBody>
          <a:bodyPr/>
          <a:lstStyle>
            <a:lvl1pPr>
              <a:lnSpc>
                <a:spcPct val="100000"/>
              </a:lnSpc>
              <a:defRPr>
                <a:solidFill>
                  <a:schemeClr val="bg1"/>
                </a:solidFill>
              </a:defRPr>
            </a:lvl1pPr>
          </a:lstStyle>
          <a:p>
            <a:r>
              <a:rPr lang="en-US" dirty="0"/>
              <a:t>Click to enter slide title</a:t>
            </a:r>
          </a:p>
        </p:txBody>
      </p:sp>
      <p:cxnSp>
        <p:nvCxnSpPr>
          <p:cNvPr id="21" name="Straight Connector 20">
            <a:extLst>
              <a:ext uri="{FF2B5EF4-FFF2-40B4-BE49-F238E27FC236}">
                <a16:creationId xmlns:a16="http://schemas.microsoft.com/office/drawing/2014/main" id="{57D2C4A1-AF35-4B62-ACC9-126A8591E17A}"/>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5402562" y="770878"/>
            <a:ext cx="6079847" cy="3634453"/>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sp>
        <p:nvSpPr>
          <p:cNvPr id="3" name="Text Placeholder 2">
            <a:extLst>
              <a:ext uri="{FF2B5EF4-FFF2-40B4-BE49-F238E27FC236}">
                <a16:creationId xmlns:a16="http://schemas.microsoft.com/office/drawing/2014/main" id="{A8C653DC-9832-4979-ABB0-B597E6008A5F}"/>
              </a:ext>
            </a:extLst>
          </p:cNvPr>
          <p:cNvSpPr>
            <a:spLocks noGrp="1"/>
          </p:cNvSpPr>
          <p:nvPr>
            <p:ph type="body" sz="quarter" idx="40" hasCustomPrompt="1"/>
          </p:nvPr>
        </p:nvSpPr>
        <p:spPr>
          <a:xfrm>
            <a:off x="457201" y="1859653"/>
            <a:ext cx="4248151" cy="2136615"/>
          </a:xfrm>
        </p:spPr>
        <p:txBody>
          <a:bodyPr lIns="0" tIns="0" rIns="0" bIns="0">
            <a:noAutofit/>
          </a:bodyPr>
          <a:lstStyle>
            <a:lvl1pPr marL="0" indent="0">
              <a:lnSpc>
                <a:spcPct val="100000"/>
              </a:lnSpc>
              <a:spcBef>
                <a:spcPts val="525"/>
              </a:spcBef>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grpSp>
        <p:nvGrpSpPr>
          <p:cNvPr id="23" name="Group 22">
            <a:extLst>
              <a:ext uri="{FF2B5EF4-FFF2-40B4-BE49-F238E27FC236}">
                <a16:creationId xmlns:a16="http://schemas.microsoft.com/office/drawing/2014/main" id="{F43837CE-00AF-4E0D-B90C-E6E071DF06E7}"/>
              </a:ext>
            </a:extLst>
          </p:cNvPr>
          <p:cNvGrpSpPr/>
          <p:nvPr userDrawn="1"/>
        </p:nvGrpSpPr>
        <p:grpSpPr>
          <a:xfrm>
            <a:off x="12020549" y="0"/>
            <a:ext cx="171451" cy="6858000"/>
            <a:chOff x="7181850" y="581024"/>
            <a:chExt cx="209550" cy="6858000"/>
          </a:xfrm>
        </p:grpSpPr>
        <p:sp>
          <p:nvSpPr>
            <p:cNvPr id="24" name="Rectangle 23">
              <a:extLst>
                <a:ext uri="{FF2B5EF4-FFF2-40B4-BE49-F238E27FC236}">
                  <a16:creationId xmlns:a16="http://schemas.microsoft.com/office/drawing/2014/main" id="{92F1C2C1-4353-45CA-B65B-4C717D177B4D}"/>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F1F709AC-871F-4AB7-A6CD-EE222CE68FF9}"/>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BE070809-B968-4AD1-8D24-3FD4585FE33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8" name="Google Shape;324;p36">
            <a:extLst>
              <a:ext uri="{FF2B5EF4-FFF2-40B4-BE49-F238E27FC236}">
                <a16:creationId xmlns:a16="http://schemas.microsoft.com/office/drawing/2014/main" id="{BD518ADA-557E-4CAD-B73D-95D53014A043}"/>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22" name="Text Placeholder 4">
            <a:extLst>
              <a:ext uri="{FF2B5EF4-FFF2-40B4-BE49-F238E27FC236}">
                <a16:creationId xmlns:a16="http://schemas.microsoft.com/office/drawing/2014/main" id="{69A59F61-9804-4C5B-B34C-37707EF922B8}"/>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4107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DD60BA4D-42EB-40D7-A599-2DFB5118123D}"/>
              </a:ext>
            </a:extLst>
          </p:cNvPr>
          <p:cNvSpPr/>
          <p:nvPr userDrawn="1"/>
        </p:nvSpPr>
        <p:spPr>
          <a:xfrm>
            <a:off x="3216000" y="549000"/>
            <a:ext cx="5760000" cy="57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3" name="Content Placeholder 2"/>
          <p:cNvSpPr>
            <a:spLocks noGrp="1"/>
          </p:cNvSpPr>
          <p:nvPr>
            <p:ph idx="1" hasCustomPrompt="1"/>
          </p:nvPr>
        </p:nvSpPr>
        <p:spPr>
          <a:xfrm>
            <a:off x="4014787" y="2552700"/>
            <a:ext cx="4162427" cy="2686050"/>
          </a:xfrm>
        </p:spPr>
        <p:txBody>
          <a:bodyPr lIns="0" tIns="0" rIns="0" bIns="0" anchor="t">
            <a:noAutofit/>
          </a:bodyPr>
          <a:lstStyle>
            <a:lvl1pPr marL="0" indent="0" algn="ctr">
              <a:lnSpc>
                <a:spcPct val="100000"/>
              </a:lnSpc>
              <a:buFont typeface="Arial" panose="020B0604020202020204" pitchFamily="34" charset="0"/>
              <a:buNone/>
              <a:defRPr baseline="0">
                <a:solidFill>
                  <a:schemeClr val="bg1"/>
                </a:solidFill>
              </a:defRPr>
            </a:lvl1pPr>
            <a:lvl2pPr marL="342900" indent="0" algn="ctr">
              <a:lnSpc>
                <a:spcPct val="100000"/>
              </a:lnSpc>
              <a:buFont typeface="Arial" panose="020B0604020202020204" pitchFamily="34" charset="0"/>
              <a:buNone/>
              <a:defRPr>
                <a:solidFill>
                  <a:schemeClr val="bg1"/>
                </a:solidFill>
              </a:defRPr>
            </a:lvl2pPr>
            <a:lvl3pPr marL="685800" indent="0" algn="ctr">
              <a:lnSpc>
                <a:spcPct val="100000"/>
              </a:lnSpc>
              <a:buFont typeface="Arial" panose="020B0604020202020204" pitchFamily="34" charset="0"/>
              <a:buNone/>
              <a:defRPr>
                <a:solidFill>
                  <a:schemeClr val="bg1"/>
                </a:solidFill>
              </a:defRPr>
            </a:lvl3pPr>
            <a:lvl4pPr marL="1028700" indent="0" algn="ctr">
              <a:lnSpc>
                <a:spcPct val="100000"/>
              </a:lnSpc>
              <a:buFont typeface="Arial" panose="020B0604020202020204" pitchFamily="34" charset="0"/>
              <a:buNone/>
              <a:defRPr>
                <a:solidFill>
                  <a:schemeClr val="bg1"/>
                </a:solidFill>
              </a:defRPr>
            </a:lvl4pPr>
            <a:lvl5pPr marL="1371600" indent="0" algn="ctr">
              <a:lnSpc>
                <a:spcPct val="100000"/>
              </a:lnSpc>
              <a:buFont typeface="Arial" panose="020B0604020202020204" pitchFamily="34" charset="0"/>
              <a:buNone/>
              <a:defRPr>
                <a:solidFill>
                  <a:schemeClr val="bg1"/>
                </a:solidFill>
              </a:defRPr>
            </a:lvl5pPr>
          </a:lstStyle>
          <a:p>
            <a:pPr lvl="0"/>
            <a:r>
              <a:rPr lang="en-US" dirty="0"/>
              <a:t>Click to enter text or click an icon to add other content</a:t>
            </a:r>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014789" y="1494115"/>
            <a:ext cx="4162425" cy="1019172"/>
          </a:xfrm>
        </p:spPr>
        <p:txBody>
          <a:bodyPr anchor="ctr">
            <a:noAutofit/>
          </a:bodyPr>
          <a:lstStyle>
            <a:lvl1pPr algn="ctr">
              <a:lnSpc>
                <a:spcPct val="100000"/>
              </a:lnSpc>
              <a:defRPr>
                <a:solidFill>
                  <a:schemeClr val="bg1"/>
                </a:solidFill>
              </a:defRPr>
            </a:lvl1pPr>
          </a:lstStyle>
          <a:p>
            <a:r>
              <a:rPr lang="en-US" dirty="0"/>
              <a:t>Click to enter slide title</a:t>
            </a:r>
          </a:p>
        </p:txBody>
      </p:sp>
      <p:sp>
        <p:nvSpPr>
          <p:cNvPr id="12" name="Text Placeholder 4">
            <a:extLst>
              <a:ext uri="{FF2B5EF4-FFF2-40B4-BE49-F238E27FC236}">
                <a16:creationId xmlns:a16="http://schemas.microsoft.com/office/drawing/2014/main" id="{317C6B45-CD69-4877-8995-9E04C249FBEB}"/>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17" name="Google Shape;324;p36">
            <a:extLst>
              <a:ext uri="{FF2B5EF4-FFF2-40B4-BE49-F238E27FC236}">
                <a16:creationId xmlns:a16="http://schemas.microsoft.com/office/drawing/2014/main" id="{BEDF2376-0700-43DF-A75D-1BAC79A1E7F7}"/>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52725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765787" y="1442430"/>
            <a:ext cx="10660427" cy="3973143"/>
          </a:xfrm>
          <a:prstGeom prst="rect">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 name="Title 1"/>
          <p:cNvSpPr>
            <a:spLocks noGrp="1"/>
          </p:cNvSpPr>
          <p:nvPr>
            <p:ph type="title" hasCustomPrompt="1"/>
          </p:nvPr>
        </p:nvSpPr>
        <p:spPr>
          <a:xfrm>
            <a:off x="1018578" y="3084100"/>
            <a:ext cx="10154847" cy="689803"/>
          </a:xfrm>
        </p:spPr>
        <p:txBody>
          <a:bodyPr anchor="ctr">
            <a:noAutofit/>
          </a:bodyPr>
          <a:lstStyle>
            <a:lvl1pPr algn="ctr">
              <a:lnSpc>
                <a:spcPct val="100000"/>
              </a:lnSpc>
              <a:defRPr>
                <a:solidFill>
                  <a:schemeClr val="accent1"/>
                </a:solidFill>
              </a:defRPr>
            </a:lvl1pPr>
          </a:lstStyle>
          <a:p>
            <a:r>
              <a:rPr lang="en-US" dirty="0"/>
              <a:t>Click to enter quote</a:t>
            </a:r>
          </a:p>
        </p:txBody>
      </p:sp>
      <p:sp>
        <p:nvSpPr>
          <p:cNvPr id="7" name="Oval 6">
            <a:extLst>
              <a:ext uri="{FF2B5EF4-FFF2-40B4-BE49-F238E27FC236}">
                <a16:creationId xmlns:a16="http://schemas.microsoft.com/office/drawing/2014/main" id="{37848C8D-F083-47E5-B51F-29D59D6FA49C}"/>
              </a:ext>
            </a:extLst>
          </p:cNvPr>
          <p:cNvSpPr/>
          <p:nvPr userDrawn="1"/>
        </p:nvSpPr>
        <p:spPr>
          <a:xfrm>
            <a:off x="5679282" y="808231"/>
            <a:ext cx="833439" cy="8334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Graphic 8">
            <a:extLst>
              <a:ext uri="{FF2B5EF4-FFF2-40B4-BE49-F238E27FC236}">
                <a16:creationId xmlns:a16="http://schemas.microsoft.com/office/drawing/2014/main" id="{ED55236C-F8C4-468A-A978-5D9EBC440A6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0328" y="1079694"/>
            <a:ext cx="411344" cy="290512"/>
          </a:xfrm>
          <a:prstGeom prst="rect">
            <a:avLst/>
          </a:prstGeom>
        </p:spPr>
      </p:pic>
      <p:sp>
        <p:nvSpPr>
          <p:cNvPr id="17" name="Text Placeholder 4">
            <a:extLst>
              <a:ext uri="{FF2B5EF4-FFF2-40B4-BE49-F238E27FC236}">
                <a16:creationId xmlns:a16="http://schemas.microsoft.com/office/drawing/2014/main" id="{072ACA67-7F04-47CC-BB2A-0FEBC159566F}"/>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18" name="Google Shape;324;p36">
            <a:extLst>
              <a:ext uri="{FF2B5EF4-FFF2-40B4-BE49-F238E27FC236}">
                <a16:creationId xmlns:a16="http://schemas.microsoft.com/office/drawing/2014/main" id="{50174C3D-A27D-4ADC-A879-C97B4EC46434}"/>
              </a:ext>
            </a:extLst>
          </p:cNvPr>
          <p:cNvPicPr preferRelativeResize="0">
            <a:picLocks noChangeAspect="1"/>
          </p:cNvPicPr>
          <p:nvPr userDrawn="1"/>
        </p:nvPicPr>
        <p:blipFill>
          <a:blip r:embed="rId5">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48585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FF72E-1D83-403D-9DF4-31A7D27353D5}"/>
              </a:ext>
            </a:extLst>
          </p:cNvPr>
          <p:cNvSpPr>
            <a:spLocks noGrp="1"/>
          </p:cNvSpPr>
          <p:nvPr>
            <p:ph type="pic" sz="quarter" idx="16" hasCustomPrompt="1"/>
          </p:nvPr>
        </p:nvSpPr>
        <p:spPr>
          <a:xfrm>
            <a:off x="5762626" y="2"/>
            <a:ext cx="6429375" cy="6577013"/>
          </a:xfrm>
        </p:spPr>
        <p:txBody>
          <a:bodyPr/>
          <a:lstStyle>
            <a:lvl1pPr marL="0" indent="0">
              <a:buNone/>
              <a:defRPr/>
            </a:lvl1pPr>
          </a:lstStyle>
          <a:p>
            <a:r>
              <a:rPr lang="en-IE" dirty="0"/>
              <a:t>Click icon to insert image</a:t>
            </a: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2" y="2125861"/>
            <a:ext cx="4996799"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2" y="3723421"/>
            <a:ext cx="4996799" cy="656314"/>
          </a:xfrm>
          <a:noFill/>
        </p:spPr>
        <p:txBody>
          <a:bodyPr lIns="0" tIns="0" rIns="0" bIns="0" anchor="t">
            <a:noAutofit/>
          </a:bodyPr>
          <a:lstStyle>
            <a:lvl1pPr marL="0" indent="0" algn="l">
              <a:lnSpc>
                <a:spcPct val="100000"/>
              </a:lnSpc>
              <a:buNone/>
              <a:defRPr sz="15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2" y="5760334"/>
            <a:ext cx="4996799" cy="338128"/>
          </a:xfrm>
          <a:noFill/>
        </p:spPr>
        <p:txBody>
          <a:bodyPr lIns="0" tIns="0" rIns="0" bIns="0" anchor="t">
            <a:noAutofit/>
          </a:bodyPr>
          <a:lstStyle>
            <a:lvl1pPr marL="0" indent="0">
              <a:lnSpc>
                <a:spcPct val="100000"/>
              </a:lnSpc>
              <a:buNone/>
              <a:defRPr sz="105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4987353" cy="338128"/>
          </a:xfrm>
          <a:noFill/>
        </p:spPr>
        <p:txBody>
          <a:bodyPr lIns="0" tIns="0" rIns="0" bIns="0" anchor="t">
            <a:noAutofit/>
          </a:bodyPr>
          <a:lstStyle>
            <a:lvl1pPr marL="0" indent="0">
              <a:lnSpc>
                <a:spcPct val="100000"/>
              </a:lnSpc>
              <a:buNone/>
              <a:defRPr sz="1200" b="0">
                <a:solidFill>
                  <a:schemeClr val="tx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PREPARED FOR:</a:t>
            </a:r>
          </a:p>
        </p:txBody>
      </p:sp>
      <p:pic>
        <p:nvPicPr>
          <p:cNvPr id="24" name="Google Shape;324;p36">
            <a:extLst>
              <a:ext uri="{FF2B5EF4-FFF2-40B4-BE49-F238E27FC236}">
                <a16:creationId xmlns:a16="http://schemas.microsoft.com/office/drawing/2014/main" id="{DC648004-5F97-4F74-848F-3E4169CF58E7}"/>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1013037"/>
            <a:ext cx="2867643" cy="594360"/>
          </a:xfrm>
          <a:prstGeom prst="rect">
            <a:avLst/>
          </a:prstGeom>
          <a:noFill/>
          <a:ln>
            <a:noFill/>
          </a:ln>
        </p:spPr>
      </p:pic>
    </p:spTree>
    <p:extLst>
      <p:ext uri="{BB962C8B-B14F-4D97-AF65-F5344CB8AC3E}">
        <p14:creationId xmlns:p14="http://schemas.microsoft.com/office/powerpoint/2010/main" val="288059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of 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21" name="Text Placeholder 3">
            <a:extLst>
              <a:ext uri="{FF2B5EF4-FFF2-40B4-BE49-F238E27FC236}">
                <a16:creationId xmlns:a16="http://schemas.microsoft.com/office/drawing/2014/main" id="{21EAF797-87AA-40BA-B339-13872FFCEB14}"/>
              </a:ext>
            </a:extLst>
          </p:cNvPr>
          <p:cNvSpPr>
            <a:spLocks noGrp="1"/>
          </p:cNvSpPr>
          <p:nvPr>
            <p:ph type="body" sz="quarter" idx="17" hasCustomPrompt="1"/>
          </p:nvPr>
        </p:nvSpPr>
        <p:spPr>
          <a:xfrm>
            <a:off x="1024512"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name</a:t>
            </a:r>
          </a:p>
        </p:txBody>
      </p:sp>
      <p:sp>
        <p:nvSpPr>
          <p:cNvPr id="22" name="Text Placeholder 3">
            <a:extLst>
              <a:ext uri="{FF2B5EF4-FFF2-40B4-BE49-F238E27FC236}">
                <a16:creationId xmlns:a16="http://schemas.microsoft.com/office/drawing/2014/main" id="{1B17A8AF-D636-4490-8E19-3D271790808B}"/>
              </a:ext>
            </a:extLst>
          </p:cNvPr>
          <p:cNvSpPr>
            <a:spLocks noGrp="1"/>
          </p:cNvSpPr>
          <p:nvPr>
            <p:ph type="body" sz="quarter" idx="19" hasCustomPrompt="1"/>
          </p:nvPr>
        </p:nvSpPr>
        <p:spPr>
          <a:xfrm>
            <a:off x="3677614"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23" name="Text Placeholder 3">
            <a:extLst>
              <a:ext uri="{FF2B5EF4-FFF2-40B4-BE49-F238E27FC236}">
                <a16:creationId xmlns:a16="http://schemas.microsoft.com/office/drawing/2014/main" id="{0F5CCD23-F79A-48DD-8566-1118053673C1}"/>
              </a:ext>
            </a:extLst>
          </p:cNvPr>
          <p:cNvSpPr>
            <a:spLocks noGrp="1"/>
          </p:cNvSpPr>
          <p:nvPr>
            <p:ph type="body" sz="quarter" idx="21" hasCustomPrompt="1"/>
          </p:nvPr>
        </p:nvSpPr>
        <p:spPr>
          <a:xfrm>
            <a:off x="6330717"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24" name="Text Placeholder 3">
            <a:extLst>
              <a:ext uri="{FF2B5EF4-FFF2-40B4-BE49-F238E27FC236}">
                <a16:creationId xmlns:a16="http://schemas.microsoft.com/office/drawing/2014/main" id="{99EDB6BF-1B65-4395-9407-D5BD52C0B45B}"/>
              </a:ext>
            </a:extLst>
          </p:cNvPr>
          <p:cNvSpPr>
            <a:spLocks noGrp="1"/>
          </p:cNvSpPr>
          <p:nvPr>
            <p:ph type="body" sz="quarter" idx="23" hasCustomPrompt="1"/>
          </p:nvPr>
        </p:nvSpPr>
        <p:spPr>
          <a:xfrm>
            <a:off x="8983820"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25" name="Picture Placeholder 5">
            <a:extLst>
              <a:ext uri="{FF2B5EF4-FFF2-40B4-BE49-F238E27FC236}">
                <a16:creationId xmlns:a16="http://schemas.microsoft.com/office/drawing/2014/main" id="{6979FE2C-EBB8-4FF2-BE21-ADFB389E69FF}"/>
              </a:ext>
            </a:extLst>
          </p:cNvPr>
          <p:cNvSpPr>
            <a:spLocks noGrp="1" noChangeAspect="1"/>
          </p:cNvSpPr>
          <p:nvPr>
            <p:ph type="pic" sz="quarter" idx="24" hasCustomPrompt="1"/>
          </p:nvPr>
        </p:nvSpPr>
        <p:spPr>
          <a:xfrm>
            <a:off x="1444235"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26" name="Text Placeholder 3">
            <a:extLst>
              <a:ext uri="{FF2B5EF4-FFF2-40B4-BE49-F238E27FC236}">
                <a16:creationId xmlns:a16="http://schemas.microsoft.com/office/drawing/2014/main" id="{96036F2D-1F3A-4523-B9D3-081D25B1256B}"/>
              </a:ext>
            </a:extLst>
          </p:cNvPr>
          <p:cNvSpPr>
            <a:spLocks noGrp="1"/>
          </p:cNvSpPr>
          <p:nvPr>
            <p:ph type="body" sz="quarter" idx="28" hasCustomPrompt="1"/>
          </p:nvPr>
        </p:nvSpPr>
        <p:spPr>
          <a:xfrm>
            <a:off x="1024512"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27" name="Text Placeholder 3">
            <a:extLst>
              <a:ext uri="{FF2B5EF4-FFF2-40B4-BE49-F238E27FC236}">
                <a16:creationId xmlns:a16="http://schemas.microsoft.com/office/drawing/2014/main" id="{B9D9BF19-CD9E-412C-AF27-8724B1366E95}"/>
              </a:ext>
            </a:extLst>
          </p:cNvPr>
          <p:cNvSpPr>
            <a:spLocks noGrp="1"/>
          </p:cNvSpPr>
          <p:nvPr>
            <p:ph type="body" sz="quarter" idx="29" hasCustomPrompt="1"/>
          </p:nvPr>
        </p:nvSpPr>
        <p:spPr>
          <a:xfrm>
            <a:off x="3677614"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28" name="Text Placeholder 3">
            <a:extLst>
              <a:ext uri="{FF2B5EF4-FFF2-40B4-BE49-F238E27FC236}">
                <a16:creationId xmlns:a16="http://schemas.microsoft.com/office/drawing/2014/main" id="{F2A05CFA-D951-4652-B8C6-A283B46A00DC}"/>
              </a:ext>
            </a:extLst>
          </p:cNvPr>
          <p:cNvSpPr>
            <a:spLocks noGrp="1"/>
          </p:cNvSpPr>
          <p:nvPr>
            <p:ph type="body" sz="quarter" idx="30" hasCustomPrompt="1"/>
          </p:nvPr>
        </p:nvSpPr>
        <p:spPr>
          <a:xfrm>
            <a:off x="6330717"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29" name="Text Placeholder 3">
            <a:extLst>
              <a:ext uri="{FF2B5EF4-FFF2-40B4-BE49-F238E27FC236}">
                <a16:creationId xmlns:a16="http://schemas.microsoft.com/office/drawing/2014/main" id="{1832777F-41B7-42E3-9F67-17FCF6B30418}"/>
              </a:ext>
            </a:extLst>
          </p:cNvPr>
          <p:cNvSpPr>
            <a:spLocks noGrp="1"/>
          </p:cNvSpPr>
          <p:nvPr>
            <p:ph type="body" sz="quarter" idx="31" hasCustomPrompt="1"/>
          </p:nvPr>
        </p:nvSpPr>
        <p:spPr>
          <a:xfrm>
            <a:off x="8983820"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30" name="Text Placeholder 3">
            <a:extLst>
              <a:ext uri="{FF2B5EF4-FFF2-40B4-BE49-F238E27FC236}">
                <a16:creationId xmlns:a16="http://schemas.microsoft.com/office/drawing/2014/main" id="{D3793465-F910-4585-89B7-B8E4CAE50CFB}"/>
              </a:ext>
            </a:extLst>
          </p:cNvPr>
          <p:cNvSpPr>
            <a:spLocks noGrp="1"/>
          </p:cNvSpPr>
          <p:nvPr>
            <p:ph type="body" sz="quarter" idx="32" hasCustomPrompt="1"/>
          </p:nvPr>
        </p:nvSpPr>
        <p:spPr>
          <a:xfrm>
            <a:off x="1024512"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1" name="Text Placeholder 3">
            <a:extLst>
              <a:ext uri="{FF2B5EF4-FFF2-40B4-BE49-F238E27FC236}">
                <a16:creationId xmlns:a16="http://schemas.microsoft.com/office/drawing/2014/main" id="{F7A00BAA-BCA4-45DB-9A53-3BDBFFED2BA1}"/>
              </a:ext>
            </a:extLst>
          </p:cNvPr>
          <p:cNvSpPr>
            <a:spLocks noGrp="1"/>
          </p:cNvSpPr>
          <p:nvPr>
            <p:ph type="body" sz="quarter" idx="33" hasCustomPrompt="1"/>
          </p:nvPr>
        </p:nvSpPr>
        <p:spPr>
          <a:xfrm>
            <a:off x="3677614"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2" name="Text Placeholder 3">
            <a:extLst>
              <a:ext uri="{FF2B5EF4-FFF2-40B4-BE49-F238E27FC236}">
                <a16:creationId xmlns:a16="http://schemas.microsoft.com/office/drawing/2014/main" id="{51AF9341-577E-4378-81F2-F4DDBE0B4542}"/>
              </a:ext>
            </a:extLst>
          </p:cNvPr>
          <p:cNvSpPr>
            <a:spLocks noGrp="1"/>
          </p:cNvSpPr>
          <p:nvPr>
            <p:ph type="body" sz="quarter" idx="34" hasCustomPrompt="1"/>
          </p:nvPr>
        </p:nvSpPr>
        <p:spPr>
          <a:xfrm>
            <a:off x="6330717"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3" name="Text Placeholder 3">
            <a:extLst>
              <a:ext uri="{FF2B5EF4-FFF2-40B4-BE49-F238E27FC236}">
                <a16:creationId xmlns:a16="http://schemas.microsoft.com/office/drawing/2014/main" id="{262A1886-1FF5-4FF9-A563-B1A7B09FBF0D}"/>
              </a:ext>
            </a:extLst>
          </p:cNvPr>
          <p:cNvSpPr>
            <a:spLocks noGrp="1"/>
          </p:cNvSpPr>
          <p:nvPr>
            <p:ph type="body" sz="quarter" idx="35" hasCustomPrompt="1"/>
          </p:nvPr>
        </p:nvSpPr>
        <p:spPr>
          <a:xfrm>
            <a:off x="8983820"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4" name="Picture Placeholder 5">
            <a:extLst>
              <a:ext uri="{FF2B5EF4-FFF2-40B4-BE49-F238E27FC236}">
                <a16:creationId xmlns:a16="http://schemas.microsoft.com/office/drawing/2014/main" id="{83D236BA-3C1C-4DB7-BB31-952E23BB042A}"/>
              </a:ext>
            </a:extLst>
          </p:cNvPr>
          <p:cNvSpPr>
            <a:spLocks noGrp="1" noChangeAspect="1"/>
          </p:cNvSpPr>
          <p:nvPr>
            <p:ph type="pic" sz="quarter" idx="36" hasCustomPrompt="1"/>
          </p:nvPr>
        </p:nvSpPr>
        <p:spPr>
          <a:xfrm>
            <a:off x="4097337"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35" name="Picture Placeholder 5">
            <a:extLst>
              <a:ext uri="{FF2B5EF4-FFF2-40B4-BE49-F238E27FC236}">
                <a16:creationId xmlns:a16="http://schemas.microsoft.com/office/drawing/2014/main" id="{099FA4B5-2FBB-4EF5-A8AE-117DD8298BF9}"/>
              </a:ext>
            </a:extLst>
          </p:cNvPr>
          <p:cNvSpPr>
            <a:spLocks noGrp="1" noChangeAspect="1"/>
          </p:cNvSpPr>
          <p:nvPr>
            <p:ph type="pic" sz="quarter" idx="37" hasCustomPrompt="1"/>
          </p:nvPr>
        </p:nvSpPr>
        <p:spPr>
          <a:xfrm>
            <a:off x="6750440"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36" name="Picture Placeholder 5">
            <a:extLst>
              <a:ext uri="{FF2B5EF4-FFF2-40B4-BE49-F238E27FC236}">
                <a16:creationId xmlns:a16="http://schemas.microsoft.com/office/drawing/2014/main" id="{933D0256-071B-4F87-8AA0-935349AE6F42}"/>
              </a:ext>
            </a:extLst>
          </p:cNvPr>
          <p:cNvSpPr>
            <a:spLocks noGrp="1" noChangeAspect="1"/>
          </p:cNvSpPr>
          <p:nvPr>
            <p:ph type="pic" sz="quarter" idx="38" hasCustomPrompt="1"/>
          </p:nvPr>
        </p:nvSpPr>
        <p:spPr>
          <a:xfrm>
            <a:off x="9403543"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37" name="Picture Placeholder 3">
            <a:extLst>
              <a:ext uri="{FF2B5EF4-FFF2-40B4-BE49-F238E27FC236}">
                <a16:creationId xmlns:a16="http://schemas.microsoft.com/office/drawing/2014/main" id="{A2903F5E-519E-4711-87A2-0C5317A424C1}"/>
              </a:ext>
            </a:extLst>
          </p:cNvPr>
          <p:cNvSpPr>
            <a:spLocks noGrp="1"/>
          </p:cNvSpPr>
          <p:nvPr>
            <p:ph type="pic" sz="quarter" idx="39" hasCustomPrompt="1"/>
          </p:nvPr>
        </p:nvSpPr>
        <p:spPr>
          <a:xfrm>
            <a:off x="1023939" y="5230356"/>
            <a:ext cx="1062037" cy="635000"/>
          </a:xfrm>
        </p:spPr>
        <p:txBody>
          <a:bodyPr>
            <a:normAutofit/>
          </a:bodyPr>
          <a:lstStyle>
            <a:lvl1pPr marL="0" indent="0">
              <a:buNone/>
              <a:defRPr sz="900"/>
            </a:lvl1pPr>
          </a:lstStyle>
          <a:p>
            <a:r>
              <a:rPr lang="en-US" dirty="0"/>
              <a:t>Click icon to add logo</a:t>
            </a:r>
          </a:p>
        </p:txBody>
      </p:sp>
      <p:sp>
        <p:nvSpPr>
          <p:cNvPr id="38" name="Picture Placeholder 3">
            <a:extLst>
              <a:ext uri="{FF2B5EF4-FFF2-40B4-BE49-F238E27FC236}">
                <a16:creationId xmlns:a16="http://schemas.microsoft.com/office/drawing/2014/main" id="{AB3FDCFD-5E4A-4D32-A792-3F67A67B0D73}"/>
              </a:ext>
            </a:extLst>
          </p:cNvPr>
          <p:cNvSpPr>
            <a:spLocks noGrp="1"/>
          </p:cNvSpPr>
          <p:nvPr>
            <p:ph type="pic" sz="quarter" idx="40" hasCustomPrompt="1"/>
          </p:nvPr>
        </p:nvSpPr>
        <p:spPr>
          <a:xfrm>
            <a:off x="2228571" y="5230356"/>
            <a:ext cx="1062037" cy="635000"/>
          </a:xfrm>
        </p:spPr>
        <p:txBody>
          <a:bodyPr>
            <a:normAutofit/>
          </a:bodyPr>
          <a:lstStyle>
            <a:lvl1pPr marL="0" indent="0">
              <a:buNone/>
              <a:defRPr sz="900"/>
            </a:lvl1pPr>
          </a:lstStyle>
          <a:p>
            <a:r>
              <a:rPr lang="en-US" dirty="0"/>
              <a:t>Click icon to add logo</a:t>
            </a:r>
          </a:p>
        </p:txBody>
      </p:sp>
      <p:sp>
        <p:nvSpPr>
          <p:cNvPr id="39" name="Picture Placeholder 3">
            <a:extLst>
              <a:ext uri="{FF2B5EF4-FFF2-40B4-BE49-F238E27FC236}">
                <a16:creationId xmlns:a16="http://schemas.microsoft.com/office/drawing/2014/main" id="{5C0515BD-4019-486E-B9C2-C657A201D0BB}"/>
              </a:ext>
            </a:extLst>
          </p:cNvPr>
          <p:cNvSpPr>
            <a:spLocks noGrp="1"/>
          </p:cNvSpPr>
          <p:nvPr>
            <p:ph type="pic" sz="quarter" idx="41" hasCustomPrompt="1"/>
          </p:nvPr>
        </p:nvSpPr>
        <p:spPr>
          <a:xfrm>
            <a:off x="3677042" y="5230356"/>
            <a:ext cx="1062037" cy="635000"/>
          </a:xfrm>
        </p:spPr>
        <p:txBody>
          <a:bodyPr>
            <a:normAutofit/>
          </a:bodyPr>
          <a:lstStyle>
            <a:lvl1pPr marL="0" indent="0">
              <a:buNone/>
              <a:defRPr sz="900"/>
            </a:lvl1pPr>
          </a:lstStyle>
          <a:p>
            <a:r>
              <a:rPr lang="en-US" dirty="0"/>
              <a:t>Click icon to add logo</a:t>
            </a:r>
          </a:p>
        </p:txBody>
      </p:sp>
      <p:sp>
        <p:nvSpPr>
          <p:cNvPr id="40" name="Picture Placeholder 3">
            <a:extLst>
              <a:ext uri="{FF2B5EF4-FFF2-40B4-BE49-F238E27FC236}">
                <a16:creationId xmlns:a16="http://schemas.microsoft.com/office/drawing/2014/main" id="{04B3C56A-5B23-45FA-8835-83B531878FD9}"/>
              </a:ext>
            </a:extLst>
          </p:cNvPr>
          <p:cNvSpPr>
            <a:spLocks noGrp="1"/>
          </p:cNvSpPr>
          <p:nvPr>
            <p:ph type="pic" sz="quarter" idx="42" hasCustomPrompt="1"/>
          </p:nvPr>
        </p:nvSpPr>
        <p:spPr>
          <a:xfrm>
            <a:off x="4881674" y="5230356"/>
            <a:ext cx="1062037" cy="635000"/>
          </a:xfrm>
        </p:spPr>
        <p:txBody>
          <a:bodyPr>
            <a:normAutofit/>
          </a:bodyPr>
          <a:lstStyle>
            <a:lvl1pPr marL="0" indent="0">
              <a:buNone/>
              <a:defRPr sz="900"/>
            </a:lvl1pPr>
          </a:lstStyle>
          <a:p>
            <a:r>
              <a:rPr lang="en-US" dirty="0"/>
              <a:t>Click icon to add logo</a:t>
            </a:r>
          </a:p>
        </p:txBody>
      </p:sp>
      <p:sp>
        <p:nvSpPr>
          <p:cNvPr id="41" name="Picture Placeholder 3">
            <a:extLst>
              <a:ext uri="{FF2B5EF4-FFF2-40B4-BE49-F238E27FC236}">
                <a16:creationId xmlns:a16="http://schemas.microsoft.com/office/drawing/2014/main" id="{3A04A7BE-3FD8-4366-A8FD-9ED9B1185CEF}"/>
              </a:ext>
            </a:extLst>
          </p:cNvPr>
          <p:cNvSpPr>
            <a:spLocks noGrp="1"/>
          </p:cNvSpPr>
          <p:nvPr>
            <p:ph type="pic" sz="quarter" idx="43" hasCustomPrompt="1"/>
          </p:nvPr>
        </p:nvSpPr>
        <p:spPr>
          <a:xfrm>
            <a:off x="6330716" y="5230356"/>
            <a:ext cx="1062037" cy="635000"/>
          </a:xfrm>
        </p:spPr>
        <p:txBody>
          <a:bodyPr>
            <a:normAutofit/>
          </a:bodyPr>
          <a:lstStyle>
            <a:lvl1pPr marL="0" indent="0">
              <a:buNone/>
              <a:defRPr sz="900"/>
            </a:lvl1pPr>
          </a:lstStyle>
          <a:p>
            <a:r>
              <a:rPr lang="en-US" dirty="0"/>
              <a:t>Click icon to add logo</a:t>
            </a:r>
          </a:p>
        </p:txBody>
      </p:sp>
      <p:sp>
        <p:nvSpPr>
          <p:cNvPr id="42" name="Picture Placeholder 3">
            <a:extLst>
              <a:ext uri="{FF2B5EF4-FFF2-40B4-BE49-F238E27FC236}">
                <a16:creationId xmlns:a16="http://schemas.microsoft.com/office/drawing/2014/main" id="{3998F3F7-3E1E-4E33-B305-53F89979A2D1}"/>
              </a:ext>
            </a:extLst>
          </p:cNvPr>
          <p:cNvSpPr>
            <a:spLocks noGrp="1"/>
          </p:cNvSpPr>
          <p:nvPr>
            <p:ph type="pic" sz="quarter" idx="44" hasCustomPrompt="1"/>
          </p:nvPr>
        </p:nvSpPr>
        <p:spPr>
          <a:xfrm>
            <a:off x="7535348" y="5230356"/>
            <a:ext cx="1062037" cy="635000"/>
          </a:xfrm>
        </p:spPr>
        <p:txBody>
          <a:bodyPr>
            <a:normAutofit/>
          </a:bodyPr>
          <a:lstStyle>
            <a:lvl1pPr marL="0" indent="0">
              <a:buNone/>
              <a:defRPr sz="900"/>
            </a:lvl1pPr>
          </a:lstStyle>
          <a:p>
            <a:r>
              <a:rPr lang="en-US" dirty="0"/>
              <a:t>Click icon to add logo</a:t>
            </a:r>
          </a:p>
        </p:txBody>
      </p:sp>
      <p:sp>
        <p:nvSpPr>
          <p:cNvPr id="43" name="Picture Placeholder 3">
            <a:extLst>
              <a:ext uri="{FF2B5EF4-FFF2-40B4-BE49-F238E27FC236}">
                <a16:creationId xmlns:a16="http://schemas.microsoft.com/office/drawing/2014/main" id="{15E4B6FD-4A87-4488-84A8-66F00CB22DDE}"/>
              </a:ext>
            </a:extLst>
          </p:cNvPr>
          <p:cNvSpPr>
            <a:spLocks noGrp="1"/>
          </p:cNvSpPr>
          <p:nvPr>
            <p:ph type="pic" sz="quarter" idx="45" hasCustomPrompt="1"/>
          </p:nvPr>
        </p:nvSpPr>
        <p:spPr>
          <a:xfrm>
            <a:off x="8983819" y="5230356"/>
            <a:ext cx="1062037" cy="635000"/>
          </a:xfrm>
        </p:spPr>
        <p:txBody>
          <a:bodyPr>
            <a:normAutofit/>
          </a:bodyPr>
          <a:lstStyle>
            <a:lvl1pPr marL="0" indent="0">
              <a:buNone/>
              <a:defRPr sz="900"/>
            </a:lvl1pPr>
          </a:lstStyle>
          <a:p>
            <a:r>
              <a:rPr lang="en-US" dirty="0"/>
              <a:t>Click icon to add logo</a:t>
            </a:r>
          </a:p>
        </p:txBody>
      </p:sp>
      <p:sp>
        <p:nvSpPr>
          <p:cNvPr id="44" name="Picture Placeholder 3">
            <a:extLst>
              <a:ext uri="{FF2B5EF4-FFF2-40B4-BE49-F238E27FC236}">
                <a16:creationId xmlns:a16="http://schemas.microsoft.com/office/drawing/2014/main" id="{C6A858E0-726F-430E-B4F9-AACF689E6D15}"/>
              </a:ext>
            </a:extLst>
          </p:cNvPr>
          <p:cNvSpPr>
            <a:spLocks noGrp="1"/>
          </p:cNvSpPr>
          <p:nvPr>
            <p:ph type="pic" sz="quarter" idx="46" hasCustomPrompt="1"/>
          </p:nvPr>
        </p:nvSpPr>
        <p:spPr>
          <a:xfrm>
            <a:off x="10188451" y="5230356"/>
            <a:ext cx="1062037" cy="635000"/>
          </a:xfrm>
        </p:spPr>
        <p:txBody>
          <a:bodyPr>
            <a:normAutofit/>
          </a:bodyPr>
          <a:lstStyle>
            <a:lvl1pPr marL="0" indent="0">
              <a:buNone/>
              <a:defRPr sz="900"/>
            </a:lvl1pPr>
          </a:lstStyle>
          <a:p>
            <a:r>
              <a:rPr lang="en-US" dirty="0"/>
              <a:t>Click icon to add logo</a:t>
            </a:r>
          </a:p>
        </p:txBody>
      </p:sp>
      <p:pic>
        <p:nvPicPr>
          <p:cNvPr id="46" name="Google Shape;324;p36">
            <a:extLst>
              <a:ext uri="{FF2B5EF4-FFF2-40B4-BE49-F238E27FC236}">
                <a16:creationId xmlns:a16="http://schemas.microsoft.com/office/drawing/2014/main" id="{AC657300-4527-4960-B747-D8C1FEE7C979}"/>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47" name="Text Placeholder 4">
            <a:extLst>
              <a:ext uri="{FF2B5EF4-FFF2-40B4-BE49-F238E27FC236}">
                <a16:creationId xmlns:a16="http://schemas.microsoft.com/office/drawing/2014/main" id="{1A61E23E-DFAF-45E0-8B1F-5F5ACE4E3EB2}"/>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45331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of 6">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5" name="Text Placeholder 3">
            <a:extLst>
              <a:ext uri="{FF2B5EF4-FFF2-40B4-BE49-F238E27FC236}">
                <a16:creationId xmlns:a16="http://schemas.microsoft.com/office/drawing/2014/main" id="{6B544C8B-46F1-4353-9978-C505E2E38591}"/>
              </a:ext>
            </a:extLst>
          </p:cNvPr>
          <p:cNvSpPr>
            <a:spLocks noGrp="1"/>
          </p:cNvSpPr>
          <p:nvPr>
            <p:ph type="body" sz="quarter" idx="17" hasCustomPrompt="1"/>
          </p:nvPr>
        </p:nvSpPr>
        <p:spPr>
          <a:xfrm>
            <a:off x="1784434" y="1714795"/>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name</a:t>
            </a:r>
          </a:p>
        </p:txBody>
      </p:sp>
      <p:sp>
        <p:nvSpPr>
          <p:cNvPr id="46" name="Text Placeholder 3">
            <a:extLst>
              <a:ext uri="{FF2B5EF4-FFF2-40B4-BE49-F238E27FC236}">
                <a16:creationId xmlns:a16="http://schemas.microsoft.com/office/drawing/2014/main" id="{13D71DEA-782C-4B51-B83B-7805143F62CE}"/>
              </a:ext>
            </a:extLst>
          </p:cNvPr>
          <p:cNvSpPr>
            <a:spLocks noGrp="1"/>
          </p:cNvSpPr>
          <p:nvPr>
            <p:ph type="body" sz="quarter" idx="19" hasCustomPrompt="1"/>
          </p:nvPr>
        </p:nvSpPr>
        <p:spPr>
          <a:xfrm>
            <a:off x="5598781" y="1714795"/>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47" name="Text Placeholder 3">
            <a:extLst>
              <a:ext uri="{FF2B5EF4-FFF2-40B4-BE49-F238E27FC236}">
                <a16:creationId xmlns:a16="http://schemas.microsoft.com/office/drawing/2014/main" id="{6A25E562-EDD3-476E-BDC3-50275950EDD8}"/>
              </a:ext>
            </a:extLst>
          </p:cNvPr>
          <p:cNvSpPr>
            <a:spLocks noGrp="1"/>
          </p:cNvSpPr>
          <p:nvPr>
            <p:ph type="body" sz="quarter" idx="21" hasCustomPrompt="1"/>
          </p:nvPr>
        </p:nvSpPr>
        <p:spPr>
          <a:xfrm>
            <a:off x="9413129" y="1714795"/>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48" name="Picture Placeholder 5">
            <a:extLst>
              <a:ext uri="{FF2B5EF4-FFF2-40B4-BE49-F238E27FC236}">
                <a16:creationId xmlns:a16="http://schemas.microsoft.com/office/drawing/2014/main" id="{CF9CAA02-4A2B-4D82-9A96-79DD29166FF2}"/>
              </a:ext>
            </a:extLst>
          </p:cNvPr>
          <p:cNvSpPr>
            <a:spLocks noGrp="1" noChangeAspect="1"/>
          </p:cNvSpPr>
          <p:nvPr>
            <p:ph type="pic" sz="quarter" idx="24" hasCustomPrompt="1"/>
          </p:nvPr>
        </p:nvSpPr>
        <p:spPr>
          <a:xfrm>
            <a:off x="533404" y="1451357"/>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49" name="Text Placeholder 3">
            <a:extLst>
              <a:ext uri="{FF2B5EF4-FFF2-40B4-BE49-F238E27FC236}">
                <a16:creationId xmlns:a16="http://schemas.microsoft.com/office/drawing/2014/main" id="{1DA7073C-9243-4EAF-A752-54F8AF3BEB48}"/>
              </a:ext>
            </a:extLst>
          </p:cNvPr>
          <p:cNvSpPr>
            <a:spLocks noGrp="1"/>
          </p:cNvSpPr>
          <p:nvPr>
            <p:ph type="body" sz="quarter" idx="28" hasCustomPrompt="1"/>
          </p:nvPr>
        </p:nvSpPr>
        <p:spPr>
          <a:xfrm>
            <a:off x="1784434" y="2021654"/>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50" name="Text Placeholder 3">
            <a:extLst>
              <a:ext uri="{FF2B5EF4-FFF2-40B4-BE49-F238E27FC236}">
                <a16:creationId xmlns:a16="http://schemas.microsoft.com/office/drawing/2014/main" id="{6A9B621E-AAA2-416C-88BB-48DE731E0CB2}"/>
              </a:ext>
            </a:extLst>
          </p:cNvPr>
          <p:cNvSpPr>
            <a:spLocks noGrp="1"/>
          </p:cNvSpPr>
          <p:nvPr>
            <p:ph type="body" sz="quarter" idx="29" hasCustomPrompt="1"/>
          </p:nvPr>
        </p:nvSpPr>
        <p:spPr>
          <a:xfrm>
            <a:off x="5598781" y="2021654"/>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51" name="Text Placeholder 3">
            <a:extLst>
              <a:ext uri="{FF2B5EF4-FFF2-40B4-BE49-F238E27FC236}">
                <a16:creationId xmlns:a16="http://schemas.microsoft.com/office/drawing/2014/main" id="{495FE33B-CFFD-4F80-8876-9AA07EACA63B}"/>
              </a:ext>
            </a:extLst>
          </p:cNvPr>
          <p:cNvSpPr>
            <a:spLocks noGrp="1"/>
          </p:cNvSpPr>
          <p:nvPr>
            <p:ph type="body" sz="quarter" idx="30" hasCustomPrompt="1"/>
          </p:nvPr>
        </p:nvSpPr>
        <p:spPr>
          <a:xfrm>
            <a:off x="9413129" y="2021654"/>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52" name="Text Placeholder 3">
            <a:extLst>
              <a:ext uri="{FF2B5EF4-FFF2-40B4-BE49-F238E27FC236}">
                <a16:creationId xmlns:a16="http://schemas.microsoft.com/office/drawing/2014/main" id="{38521BC8-D16B-4F18-BF77-D9CBBC3F87F2}"/>
              </a:ext>
            </a:extLst>
          </p:cNvPr>
          <p:cNvSpPr>
            <a:spLocks noGrp="1"/>
          </p:cNvSpPr>
          <p:nvPr>
            <p:ph type="body" sz="quarter" idx="32" hasCustomPrompt="1"/>
          </p:nvPr>
        </p:nvSpPr>
        <p:spPr>
          <a:xfrm>
            <a:off x="533404" y="2623503"/>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53" name="Text Placeholder 3">
            <a:extLst>
              <a:ext uri="{FF2B5EF4-FFF2-40B4-BE49-F238E27FC236}">
                <a16:creationId xmlns:a16="http://schemas.microsoft.com/office/drawing/2014/main" id="{EF873F9B-4A40-4988-84C0-05D3CCA397C1}"/>
              </a:ext>
            </a:extLst>
          </p:cNvPr>
          <p:cNvSpPr>
            <a:spLocks noGrp="1"/>
          </p:cNvSpPr>
          <p:nvPr>
            <p:ph type="body" sz="quarter" idx="33" hasCustomPrompt="1"/>
          </p:nvPr>
        </p:nvSpPr>
        <p:spPr>
          <a:xfrm>
            <a:off x="4347750" y="2626135"/>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54" name="Text Placeholder 3">
            <a:extLst>
              <a:ext uri="{FF2B5EF4-FFF2-40B4-BE49-F238E27FC236}">
                <a16:creationId xmlns:a16="http://schemas.microsoft.com/office/drawing/2014/main" id="{818F6745-02D3-4EC0-8C70-CD22F836C53B}"/>
              </a:ext>
            </a:extLst>
          </p:cNvPr>
          <p:cNvSpPr>
            <a:spLocks noGrp="1"/>
          </p:cNvSpPr>
          <p:nvPr>
            <p:ph type="body" sz="quarter" idx="34" hasCustomPrompt="1"/>
          </p:nvPr>
        </p:nvSpPr>
        <p:spPr>
          <a:xfrm>
            <a:off x="8162097" y="2626136"/>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55" name="Picture Placeholder 5">
            <a:extLst>
              <a:ext uri="{FF2B5EF4-FFF2-40B4-BE49-F238E27FC236}">
                <a16:creationId xmlns:a16="http://schemas.microsoft.com/office/drawing/2014/main" id="{E5D5BC71-53DC-424E-833C-0EE0E5AD9393}"/>
              </a:ext>
            </a:extLst>
          </p:cNvPr>
          <p:cNvSpPr>
            <a:spLocks noGrp="1" noChangeAspect="1"/>
          </p:cNvSpPr>
          <p:nvPr>
            <p:ph type="pic" sz="quarter" idx="36" hasCustomPrompt="1"/>
          </p:nvPr>
        </p:nvSpPr>
        <p:spPr>
          <a:xfrm>
            <a:off x="4347750" y="1451357"/>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56" name="Picture Placeholder 5">
            <a:extLst>
              <a:ext uri="{FF2B5EF4-FFF2-40B4-BE49-F238E27FC236}">
                <a16:creationId xmlns:a16="http://schemas.microsoft.com/office/drawing/2014/main" id="{F52DCEFC-D89A-4376-B8F7-236DAE292466}"/>
              </a:ext>
            </a:extLst>
          </p:cNvPr>
          <p:cNvSpPr>
            <a:spLocks noGrp="1" noChangeAspect="1"/>
          </p:cNvSpPr>
          <p:nvPr>
            <p:ph type="pic" sz="quarter" idx="37" hasCustomPrompt="1"/>
          </p:nvPr>
        </p:nvSpPr>
        <p:spPr>
          <a:xfrm>
            <a:off x="8162097" y="1451357"/>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57" name="Text Placeholder 3">
            <a:extLst>
              <a:ext uri="{FF2B5EF4-FFF2-40B4-BE49-F238E27FC236}">
                <a16:creationId xmlns:a16="http://schemas.microsoft.com/office/drawing/2014/main" id="{7575F354-5DD1-47E8-B955-B0BB77AF426A}"/>
              </a:ext>
            </a:extLst>
          </p:cNvPr>
          <p:cNvSpPr>
            <a:spLocks noGrp="1"/>
          </p:cNvSpPr>
          <p:nvPr>
            <p:ph type="body" sz="quarter" idx="38" hasCustomPrompt="1"/>
          </p:nvPr>
        </p:nvSpPr>
        <p:spPr>
          <a:xfrm>
            <a:off x="1784434" y="4038069"/>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name</a:t>
            </a:r>
          </a:p>
        </p:txBody>
      </p:sp>
      <p:sp>
        <p:nvSpPr>
          <p:cNvPr id="58" name="Text Placeholder 3">
            <a:extLst>
              <a:ext uri="{FF2B5EF4-FFF2-40B4-BE49-F238E27FC236}">
                <a16:creationId xmlns:a16="http://schemas.microsoft.com/office/drawing/2014/main" id="{816F7E79-0F83-4989-9669-971D7200E6E2}"/>
              </a:ext>
            </a:extLst>
          </p:cNvPr>
          <p:cNvSpPr>
            <a:spLocks noGrp="1"/>
          </p:cNvSpPr>
          <p:nvPr>
            <p:ph type="body" sz="quarter" idx="39" hasCustomPrompt="1"/>
          </p:nvPr>
        </p:nvSpPr>
        <p:spPr>
          <a:xfrm>
            <a:off x="5598781" y="4038069"/>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59" name="Text Placeholder 3">
            <a:extLst>
              <a:ext uri="{FF2B5EF4-FFF2-40B4-BE49-F238E27FC236}">
                <a16:creationId xmlns:a16="http://schemas.microsoft.com/office/drawing/2014/main" id="{7C6F5024-FAC4-460C-8380-481B1E7ABAC1}"/>
              </a:ext>
            </a:extLst>
          </p:cNvPr>
          <p:cNvSpPr>
            <a:spLocks noGrp="1"/>
          </p:cNvSpPr>
          <p:nvPr>
            <p:ph type="body" sz="quarter" idx="40" hasCustomPrompt="1"/>
          </p:nvPr>
        </p:nvSpPr>
        <p:spPr>
          <a:xfrm>
            <a:off x="9413129" y="4038069"/>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60" name="Picture Placeholder 5">
            <a:extLst>
              <a:ext uri="{FF2B5EF4-FFF2-40B4-BE49-F238E27FC236}">
                <a16:creationId xmlns:a16="http://schemas.microsoft.com/office/drawing/2014/main" id="{30AF49EF-61A5-46A1-8186-7359B84FD7AE}"/>
              </a:ext>
            </a:extLst>
          </p:cNvPr>
          <p:cNvSpPr>
            <a:spLocks noGrp="1" noChangeAspect="1"/>
          </p:cNvSpPr>
          <p:nvPr>
            <p:ph type="pic" sz="quarter" idx="41" hasCustomPrompt="1"/>
          </p:nvPr>
        </p:nvSpPr>
        <p:spPr>
          <a:xfrm>
            <a:off x="533404" y="3774631"/>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61" name="Text Placeholder 3">
            <a:extLst>
              <a:ext uri="{FF2B5EF4-FFF2-40B4-BE49-F238E27FC236}">
                <a16:creationId xmlns:a16="http://schemas.microsoft.com/office/drawing/2014/main" id="{787CAE33-6E13-4253-8DCF-594DF3A6847C}"/>
              </a:ext>
            </a:extLst>
          </p:cNvPr>
          <p:cNvSpPr>
            <a:spLocks noGrp="1"/>
          </p:cNvSpPr>
          <p:nvPr>
            <p:ph type="body" sz="quarter" idx="42" hasCustomPrompt="1"/>
          </p:nvPr>
        </p:nvSpPr>
        <p:spPr>
          <a:xfrm>
            <a:off x="1784434" y="4344928"/>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62" name="Text Placeholder 3">
            <a:extLst>
              <a:ext uri="{FF2B5EF4-FFF2-40B4-BE49-F238E27FC236}">
                <a16:creationId xmlns:a16="http://schemas.microsoft.com/office/drawing/2014/main" id="{A7344318-0311-44D2-8F0C-43E6E545AB08}"/>
              </a:ext>
            </a:extLst>
          </p:cNvPr>
          <p:cNvSpPr>
            <a:spLocks noGrp="1"/>
          </p:cNvSpPr>
          <p:nvPr>
            <p:ph type="body" sz="quarter" idx="43" hasCustomPrompt="1"/>
          </p:nvPr>
        </p:nvSpPr>
        <p:spPr>
          <a:xfrm>
            <a:off x="5598781" y="4344928"/>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63" name="Text Placeholder 3">
            <a:extLst>
              <a:ext uri="{FF2B5EF4-FFF2-40B4-BE49-F238E27FC236}">
                <a16:creationId xmlns:a16="http://schemas.microsoft.com/office/drawing/2014/main" id="{E36E893F-8E2C-43DB-B2F2-CCDE794B71E6}"/>
              </a:ext>
            </a:extLst>
          </p:cNvPr>
          <p:cNvSpPr>
            <a:spLocks noGrp="1"/>
          </p:cNvSpPr>
          <p:nvPr>
            <p:ph type="body" sz="quarter" idx="44" hasCustomPrompt="1"/>
          </p:nvPr>
        </p:nvSpPr>
        <p:spPr>
          <a:xfrm>
            <a:off x="9413129" y="4344928"/>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64" name="Text Placeholder 3">
            <a:extLst>
              <a:ext uri="{FF2B5EF4-FFF2-40B4-BE49-F238E27FC236}">
                <a16:creationId xmlns:a16="http://schemas.microsoft.com/office/drawing/2014/main" id="{A917B074-9861-4AEC-91FD-2DCA2CAD515E}"/>
              </a:ext>
            </a:extLst>
          </p:cNvPr>
          <p:cNvSpPr>
            <a:spLocks noGrp="1"/>
          </p:cNvSpPr>
          <p:nvPr>
            <p:ph type="body" sz="quarter" idx="45" hasCustomPrompt="1"/>
          </p:nvPr>
        </p:nvSpPr>
        <p:spPr>
          <a:xfrm>
            <a:off x="533404" y="4946777"/>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65" name="Text Placeholder 3">
            <a:extLst>
              <a:ext uri="{FF2B5EF4-FFF2-40B4-BE49-F238E27FC236}">
                <a16:creationId xmlns:a16="http://schemas.microsoft.com/office/drawing/2014/main" id="{1E558756-8268-4821-883E-6EA794C64743}"/>
              </a:ext>
            </a:extLst>
          </p:cNvPr>
          <p:cNvSpPr>
            <a:spLocks noGrp="1"/>
          </p:cNvSpPr>
          <p:nvPr>
            <p:ph type="body" sz="quarter" idx="46" hasCustomPrompt="1"/>
          </p:nvPr>
        </p:nvSpPr>
        <p:spPr>
          <a:xfrm>
            <a:off x="4347750" y="4949409"/>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66" name="Text Placeholder 3">
            <a:extLst>
              <a:ext uri="{FF2B5EF4-FFF2-40B4-BE49-F238E27FC236}">
                <a16:creationId xmlns:a16="http://schemas.microsoft.com/office/drawing/2014/main" id="{5D66CC6F-CF99-4731-B123-65BFD343C50D}"/>
              </a:ext>
            </a:extLst>
          </p:cNvPr>
          <p:cNvSpPr>
            <a:spLocks noGrp="1"/>
          </p:cNvSpPr>
          <p:nvPr>
            <p:ph type="body" sz="quarter" idx="47" hasCustomPrompt="1"/>
          </p:nvPr>
        </p:nvSpPr>
        <p:spPr>
          <a:xfrm>
            <a:off x="8162097" y="4949410"/>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67" name="Picture Placeholder 5">
            <a:extLst>
              <a:ext uri="{FF2B5EF4-FFF2-40B4-BE49-F238E27FC236}">
                <a16:creationId xmlns:a16="http://schemas.microsoft.com/office/drawing/2014/main" id="{3E25EB3D-722D-4C92-ACFF-0630802D0CA9}"/>
              </a:ext>
            </a:extLst>
          </p:cNvPr>
          <p:cNvSpPr>
            <a:spLocks noGrp="1" noChangeAspect="1"/>
          </p:cNvSpPr>
          <p:nvPr>
            <p:ph type="pic" sz="quarter" idx="48" hasCustomPrompt="1"/>
          </p:nvPr>
        </p:nvSpPr>
        <p:spPr>
          <a:xfrm>
            <a:off x="4347750" y="3774631"/>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68" name="Picture Placeholder 5">
            <a:extLst>
              <a:ext uri="{FF2B5EF4-FFF2-40B4-BE49-F238E27FC236}">
                <a16:creationId xmlns:a16="http://schemas.microsoft.com/office/drawing/2014/main" id="{371F1BCC-1BFE-4295-A863-DF04D7BF6FBF}"/>
              </a:ext>
            </a:extLst>
          </p:cNvPr>
          <p:cNvSpPr>
            <a:spLocks noGrp="1" noChangeAspect="1"/>
          </p:cNvSpPr>
          <p:nvPr>
            <p:ph type="pic" sz="quarter" idx="49" hasCustomPrompt="1"/>
          </p:nvPr>
        </p:nvSpPr>
        <p:spPr>
          <a:xfrm>
            <a:off x="8162097" y="3774631"/>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pic>
        <p:nvPicPr>
          <p:cNvPr id="37" name="Google Shape;324;p36">
            <a:extLst>
              <a:ext uri="{FF2B5EF4-FFF2-40B4-BE49-F238E27FC236}">
                <a16:creationId xmlns:a16="http://schemas.microsoft.com/office/drawing/2014/main" id="{C03BF999-BE2C-4438-8CFD-5B21393B4ACC}"/>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2208"/>
            <a:ext cx="2193368" cy="457200"/>
          </a:xfrm>
          <a:prstGeom prst="rect">
            <a:avLst/>
          </a:prstGeom>
          <a:noFill/>
          <a:ln>
            <a:noFill/>
          </a:ln>
        </p:spPr>
      </p:pic>
      <p:sp>
        <p:nvSpPr>
          <p:cNvPr id="38" name="Text Placeholder 4">
            <a:extLst>
              <a:ext uri="{FF2B5EF4-FFF2-40B4-BE49-F238E27FC236}">
                <a16:creationId xmlns:a16="http://schemas.microsoft.com/office/drawing/2014/main" id="{2FE0789D-86D9-4B18-97CA-A5CC91F73C0F}"/>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78030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GMT 1">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rgbClr val="315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9"/>
            <a:ext cx="4481947" cy="207749"/>
          </a:xfrm>
          <a:prstGeom prst="rect">
            <a:avLst/>
          </a:prstGeom>
          <a:noFill/>
        </p:spPr>
        <p:txBody>
          <a:bodyPr wrap="square" lIns="0" tIns="0" rIns="0" bIns="0" rtlCol="0">
            <a:spAutoFit/>
          </a:bodyPr>
          <a:lstStyle/>
          <a:p>
            <a:pPr algn="l"/>
            <a:r>
              <a:rPr lang="en-IE" sz="1350" b="1" dirty="0">
                <a:solidFill>
                  <a:schemeClr val="bg1"/>
                </a:solidFill>
                <a:latin typeface="+mj-lt"/>
              </a:rPr>
              <a:t>McKINLEY RESEARCH GROUP, LLC</a:t>
            </a:r>
            <a:endParaRPr lang="en-US" sz="135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2" y="3273101"/>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2" y="3634818"/>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801 W. 10</a:t>
            </a:r>
            <a:r>
              <a:rPr lang="en-IE" sz="1050" baseline="30000" dirty="0">
                <a:solidFill>
                  <a:schemeClr val="bg1"/>
                </a:solidFill>
                <a:latin typeface="+mn-lt"/>
                <a:ea typeface="Microsoft Sans Serif" panose="020B0604020202020204" pitchFamily="34" charset="0"/>
                <a:cs typeface="Arial" panose="020B0604020202020204" pitchFamily="34" charset="0"/>
              </a:rPr>
              <a:t>th</a:t>
            </a:r>
            <a:r>
              <a:rPr lang="en-IE" sz="1050" dirty="0">
                <a:solidFill>
                  <a:schemeClr val="bg1"/>
                </a:solidFill>
                <a:latin typeface="+mn-lt"/>
                <a:ea typeface="Microsoft Sans Serif" panose="020B0604020202020204" pitchFamily="34" charset="0"/>
                <a:cs typeface="Arial" panose="020B0604020202020204" pitchFamily="34" charset="0"/>
              </a:rPr>
              <a:t> Street, Suite 100B•  Juneau, AK 99801  •  (907) 586-6126</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2" y="3996535"/>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82D1A26-47EB-F144-81DB-FD8554AFF13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2"/>
            <a:ext cx="6235908" cy="6577445"/>
          </a:xfrm>
          <a:prstGeom prst="rect">
            <a:avLst/>
          </a:prstGeom>
        </p:spPr>
      </p:pic>
      <p:sp>
        <p:nvSpPr>
          <p:cNvPr id="20" name="Google Shape;539;p57">
            <a:extLst>
              <a:ext uri="{FF2B5EF4-FFF2-40B4-BE49-F238E27FC236}">
                <a16:creationId xmlns:a16="http://schemas.microsoft.com/office/drawing/2014/main" id="{37FD79CA-B76A-AB48-838F-E18DCAAD40A2}"/>
              </a:ext>
            </a:extLst>
          </p:cNvPr>
          <p:cNvSpPr/>
          <p:nvPr userDrawn="1"/>
        </p:nvSpPr>
        <p:spPr>
          <a:xfrm>
            <a:off x="6428402" y="3371707"/>
            <a:ext cx="5306399" cy="1760550"/>
          </a:xfrm>
          <a:prstGeom prst="rect">
            <a:avLst/>
          </a:prstGeom>
          <a:noFill/>
          <a:ln>
            <a:noFill/>
          </a:ln>
        </p:spPr>
        <p:txBody>
          <a:bodyPr spcFirstLastPara="1" wrap="square" lIns="75426" tIns="75426" rIns="75426" bIns="37703" anchor="t" anchorCtr="0">
            <a:noAutofit/>
          </a:bodyPr>
          <a:lstStyle/>
          <a:p>
            <a:pPr algn="r">
              <a:lnSpc>
                <a:spcPts val="1575"/>
              </a:lnSpc>
              <a:spcBef>
                <a:spcPts val="0"/>
              </a:spcBef>
              <a:buClr>
                <a:schemeClr val="dk1"/>
              </a:buClr>
              <a:buSzPts val="1100"/>
            </a:pPr>
            <a:r>
              <a:rPr lang="en" sz="1200" dirty="0">
                <a:solidFill>
                  <a:schemeClr val="tx1">
                    <a:lumMod val="75000"/>
                    <a:lumOff val="25000"/>
                  </a:schemeClr>
                </a:solidFill>
                <a:latin typeface="+mn-lt"/>
              </a:rPr>
              <a:t>McKinley is a group of Alaska-rooted and globally-connected investment and research experts who help our clients achieve their individual and unique goals. </a:t>
            </a:r>
          </a:p>
          <a:p>
            <a:pPr algn="r">
              <a:lnSpc>
                <a:spcPts val="1575"/>
              </a:lnSpc>
              <a:spcBef>
                <a:spcPts val="0"/>
              </a:spcBef>
              <a:buClr>
                <a:schemeClr val="dk1"/>
              </a:buClr>
              <a:buSzPts val="1100"/>
            </a:pPr>
            <a:endParaRPr sz="1200" dirty="0">
              <a:solidFill>
                <a:schemeClr val="tx1">
                  <a:lumMod val="75000"/>
                  <a:lumOff val="25000"/>
                </a:schemeClr>
              </a:solidFill>
              <a:latin typeface="+mn-lt"/>
            </a:endParaRPr>
          </a:p>
          <a:p>
            <a:pPr algn="r">
              <a:lnSpc>
                <a:spcPts val="1575"/>
              </a:lnSpc>
              <a:spcBef>
                <a:spcPts val="0"/>
              </a:spcBef>
              <a:buClr>
                <a:schemeClr val="dk1"/>
              </a:buClr>
              <a:buSzPts val="1100"/>
            </a:pPr>
            <a:r>
              <a:rPr lang="en" sz="1200" b="1" dirty="0" err="1">
                <a:solidFill>
                  <a:srgbClr val="315A7F"/>
                </a:solidFill>
                <a:latin typeface="+mn-lt"/>
              </a:rPr>
              <a:t>mckinleymgmt.com</a:t>
            </a:r>
            <a:endParaRPr sz="1200" b="1" dirty="0">
              <a:solidFill>
                <a:srgbClr val="315A7F"/>
              </a:solidFill>
              <a:latin typeface="+mn-lt"/>
            </a:endParaRPr>
          </a:p>
          <a:p>
            <a:pPr algn="r">
              <a:lnSpc>
                <a:spcPts val="1575"/>
              </a:lnSpc>
              <a:spcBef>
                <a:spcPts val="0"/>
              </a:spcBef>
              <a:buClr>
                <a:schemeClr val="dk1"/>
              </a:buClr>
              <a:buSzPts val="1100"/>
            </a:pPr>
            <a:endParaRPr sz="1200" dirty="0">
              <a:solidFill>
                <a:schemeClr val="tx1">
                  <a:lumMod val="75000"/>
                  <a:lumOff val="25000"/>
                </a:schemeClr>
              </a:solidFill>
              <a:latin typeface="+mn-lt"/>
            </a:endParaRPr>
          </a:p>
        </p:txBody>
      </p:sp>
      <p:sp>
        <p:nvSpPr>
          <p:cNvPr id="22" name="Google Shape;543;p57">
            <a:extLst>
              <a:ext uri="{FF2B5EF4-FFF2-40B4-BE49-F238E27FC236}">
                <a16:creationId xmlns:a16="http://schemas.microsoft.com/office/drawing/2014/main" id="{F1F551A1-C886-B14E-9960-B16C060939D4}"/>
              </a:ext>
            </a:extLst>
          </p:cNvPr>
          <p:cNvSpPr txBox="1"/>
          <p:nvPr userDrawn="1"/>
        </p:nvSpPr>
        <p:spPr>
          <a:xfrm>
            <a:off x="5757394" y="4974056"/>
            <a:ext cx="5977407" cy="908943"/>
          </a:xfrm>
          <a:prstGeom prst="rect">
            <a:avLst/>
          </a:prstGeom>
          <a:noFill/>
          <a:ln>
            <a:noFill/>
          </a:ln>
        </p:spPr>
        <p:txBody>
          <a:bodyPr spcFirstLastPara="1" wrap="square" lIns="75426" tIns="75426" rIns="75426" bIns="75426" anchor="t" anchorCtr="0">
            <a:spAutoFit/>
          </a:bodyPr>
          <a:lstStyle/>
          <a:p>
            <a:pPr marL="0" marR="0" lvl="0" indent="0" algn="r" defTabSz="342900" rtl="0" eaLnBrk="1" fontAlgn="auto" latinLnBrk="0" hangingPunct="1">
              <a:lnSpc>
                <a:spcPts val="1575"/>
              </a:lnSpc>
              <a:spcBef>
                <a:spcPts val="1067"/>
              </a:spcBef>
              <a:spcAft>
                <a:spcPts val="0"/>
              </a:spcAft>
              <a:buClrTx/>
              <a:buSzTx/>
              <a:buFontTx/>
              <a:buNone/>
              <a:tabLst/>
              <a:defRPr/>
            </a:pPr>
            <a:r>
              <a:rPr lang="en" sz="1200" dirty="0">
                <a:solidFill>
                  <a:srgbClr val="0F283C"/>
                </a:solidFill>
                <a:latin typeface="+mn-lt"/>
              </a:rPr>
              <a:t>McKinley Research Group, LLC</a:t>
            </a:r>
          </a:p>
          <a:p>
            <a:pPr marL="0" marR="0" lvl="0" indent="0" algn="r" defTabSz="342900" rtl="0" eaLnBrk="1" fontAlgn="auto" latinLnBrk="0" hangingPunct="1">
              <a:lnSpc>
                <a:spcPts val="1575"/>
              </a:lnSpc>
              <a:spcBef>
                <a:spcPts val="0"/>
              </a:spcBef>
              <a:spcAft>
                <a:spcPts val="0"/>
              </a:spcAft>
              <a:buClrTx/>
              <a:buSzTx/>
              <a:buFontTx/>
              <a:buNone/>
              <a:tabLst/>
              <a:defRPr/>
            </a:pPr>
            <a:r>
              <a:rPr lang="en-US" sz="1200" dirty="0">
                <a:solidFill>
                  <a:srgbClr val="0F283C"/>
                </a:solidFill>
                <a:latin typeface="+mn-lt"/>
              </a:rPr>
              <a:t>McKinley Capital Management, LLC</a:t>
            </a:r>
            <a:endParaRPr lang="en-US" sz="1200" dirty="0">
              <a:solidFill>
                <a:schemeClr val="tx1"/>
              </a:solidFill>
              <a:latin typeface="+mn-lt"/>
            </a:endParaRPr>
          </a:p>
          <a:p>
            <a:pPr marL="0" marR="0" lvl="0" indent="0" algn="r" defTabSz="342900" rtl="0" eaLnBrk="1" fontAlgn="auto" latinLnBrk="0" hangingPunct="1">
              <a:lnSpc>
                <a:spcPts val="1575"/>
              </a:lnSpc>
              <a:spcBef>
                <a:spcPts val="0"/>
              </a:spcBef>
              <a:spcAft>
                <a:spcPts val="0"/>
              </a:spcAft>
              <a:buClrTx/>
              <a:buSzTx/>
              <a:buFontTx/>
              <a:buNone/>
              <a:tabLst/>
              <a:defRPr/>
            </a:pPr>
            <a:r>
              <a:rPr lang="en-US" sz="1200" dirty="0">
                <a:solidFill>
                  <a:srgbClr val="0F283C"/>
                </a:solidFill>
                <a:latin typeface="+mn-lt"/>
              </a:rPr>
              <a:t>McKinley Alaska Private Investment, LLC</a:t>
            </a:r>
            <a:endParaRPr lang="en-US" sz="1200" dirty="0">
              <a:solidFill>
                <a:schemeClr val="dk1"/>
              </a:solidFill>
              <a:latin typeface="+mn-lt"/>
            </a:endParaRPr>
          </a:p>
        </p:txBody>
      </p:sp>
      <p:sp>
        <p:nvSpPr>
          <p:cNvPr id="25" name="Rectangle 24">
            <a:extLst>
              <a:ext uri="{FF2B5EF4-FFF2-40B4-BE49-F238E27FC236}">
                <a16:creationId xmlns:a16="http://schemas.microsoft.com/office/drawing/2014/main" id="{3B695B55-D4B1-DC4F-AC60-0DFDC019D3E8}"/>
              </a:ext>
            </a:extLst>
          </p:cNvPr>
          <p:cNvSpPr/>
          <p:nvPr userDrawn="1"/>
        </p:nvSpPr>
        <p:spPr>
          <a:xfrm>
            <a:off x="9648826" y="2"/>
            <a:ext cx="2085975"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8" name="Picture 27">
            <a:extLst>
              <a:ext uri="{FF2B5EF4-FFF2-40B4-BE49-F238E27FC236}">
                <a16:creationId xmlns:a16="http://schemas.microsoft.com/office/drawing/2014/main" id="{3026FE08-75E5-D146-9F5F-9CDDF5C87361}"/>
              </a:ext>
            </a:extLst>
          </p:cNvPr>
          <p:cNvPicPr>
            <a:picLocks noChangeAspect="1"/>
          </p:cNvPicPr>
          <p:nvPr userDrawn="1"/>
        </p:nvPicPr>
        <p:blipFill>
          <a:blip r:embed="rId3"/>
          <a:stretch>
            <a:fillRect/>
          </a:stretch>
        </p:blipFill>
        <p:spPr>
          <a:xfrm>
            <a:off x="9956257" y="1462670"/>
            <a:ext cx="1436211" cy="998342"/>
          </a:xfrm>
          <a:prstGeom prst="rect">
            <a:avLst/>
          </a:prstGeom>
        </p:spPr>
      </p:pic>
    </p:spTree>
    <p:extLst>
      <p:ext uri="{BB962C8B-B14F-4D97-AF65-F5344CB8AC3E}">
        <p14:creationId xmlns:p14="http://schemas.microsoft.com/office/powerpoint/2010/main" val="215218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GM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42071-B12D-4E3B-A590-904529EB816F}"/>
              </a:ext>
            </a:extLst>
          </p:cNvPr>
          <p:cNvSpPr>
            <a:spLocks noGrp="1"/>
          </p:cNvSpPr>
          <p:nvPr>
            <p:ph type="sldNum" sz="quarter" idx="10"/>
          </p:nvPr>
        </p:nvSpPr>
        <p:spPr/>
        <p:txBody>
          <a:bodyPr/>
          <a:lstStyle/>
          <a:p>
            <a:fld id="{7CDC98F4-784D-4163-848E-FE39232FF72B}" type="slidenum">
              <a:rPr lang="en-IE" smtClean="0"/>
              <a:pPr/>
              <a:t>‹#›</a:t>
            </a:fld>
            <a:endParaRPr lang="en-IE" dirty="0"/>
          </a:p>
        </p:txBody>
      </p:sp>
      <p:sp>
        <p:nvSpPr>
          <p:cNvPr id="4" name="Rectangle 3">
            <a:extLst>
              <a:ext uri="{FF2B5EF4-FFF2-40B4-BE49-F238E27FC236}">
                <a16:creationId xmlns:a16="http://schemas.microsoft.com/office/drawing/2014/main" id="{5820A4EB-A253-4D67-A666-8081166FFF00}"/>
              </a:ext>
            </a:extLst>
          </p:cNvPr>
          <p:cNvSpPr/>
          <p:nvPr userDrawn="1"/>
        </p:nvSpPr>
        <p:spPr>
          <a:xfrm>
            <a:off x="1" y="-495"/>
            <a:ext cx="105335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5" name="Rectangle 4">
            <a:extLst>
              <a:ext uri="{FF2B5EF4-FFF2-40B4-BE49-F238E27FC236}">
                <a16:creationId xmlns:a16="http://schemas.microsoft.com/office/drawing/2014/main" id="{D5A6A887-D774-4875-A583-09C06A7CAD80}"/>
              </a:ext>
            </a:extLst>
          </p:cNvPr>
          <p:cNvSpPr/>
          <p:nvPr userDrawn="1"/>
        </p:nvSpPr>
        <p:spPr>
          <a:xfrm>
            <a:off x="416689" y="1233421"/>
            <a:ext cx="8592401" cy="3624069"/>
          </a:xfrm>
          <a:prstGeom prst="rect">
            <a:avLst/>
          </a:prstGeom>
        </p:spPr>
        <p:txBody>
          <a:bodyPr wrap="square">
            <a:spAutoFit/>
          </a:bodyPr>
          <a:lstStyle/>
          <a:p>
            <a:r>
              <a:rPr lang="en-US" sz="1050" b="1" dirty="0">
                <a:solidFill>
                  <a:schemeClr val="bg1"/>
                </a:solidFill>
              </a:rPr>
              <a:t>McKinley Management, LLC </a:t>
            </a:r>
            <a:r>
              <a:rPr lang="en-US" sz="1050" dirty="0">
                <a:solidFill>
                  <a:schemeClr val="bg1"/>
                </a:solidFill>
              </a:rPr>
              <a:t>is a privately-held, Alaska-based firm providing world-class </a:t>
            </a:r>
            <a:r>
              <a:rPr lang="en-US" sz="1350" b="1" dirty="0">
                <a:solidFill>
                  <a:schemeClr val="bg2"/>
                </a:solidFill>
              </a:rPr>
              <a:t>investment, research, consulting and advisory services</a:t>
            </a:r>
            <a:r>
              <a:rPr lang="en-US" sz="1050" dirty="0">
                <a:solidFill>
                  <a:schemeClr val="bg2"/>
                </a:solidFill>
              </a:rPr>
              <a:t> </a:t>
            </a:r>
            <a:r>
              <a:rPr lang="en-US" sz="1050" dirty="0">
                <a:solidFill>
                  <a:schemeClr val="bg1"/>
                </a:solidFill>
              </a:rPr>
              <a:t>to clients around the globe. </a:t>
            </a:r>
          </a:p>
          <a:p>
            <a:endParaRPr lang="en-US" sz="1050" dirty="0">
              <a:solidFill>
                <a:schemeClr val="bg1"/>
              </a:solidFill>
              <a:ea typeface="+mj-ea"/>
              <a:cs typeface="+mj-cs"/>
            </a:endParaRPr>
          </a:p>
          <a:p>
            <a:r>
              <a:rPr lang="en-US" sz="1050" dirty="0">
                <a:solidFill>
                  <a:schemeClr val="bg1"/>
                </a:solidFill>
                <a:ea typeface="+mj-ea"/>
                <a:cs typeface="+mj-cs"/>
              </a:rPr>
              <a:t>Our three businesses: McKinley Capital Management, LLC; McKinley Alaska Private Investment, LLC; and McKinley Research Group, LLC work together to provide clients multiple services and integrated solutions umbrellaed under one company from our headquarters in </a:t>
            </a:r>
            <a:r>
              <a:rPr lang="en-US" sz="1350" b="1" dirty="0">
                <a:solidFill>
                  <a:schemeClr val="bg2"/>
                </a:solidFill>
                <a:ea typeface="+mj-ea"/>
                <a:cs typeface="+mj-cs"/>
              </a:rPr>
              <a:t>Anchorage, Alaska </a:t>
            </a:r>
            <a:r>
              <a:rPr lang="en-US" sz="1050" dirty="0">
                <a:solidFill>
                  <a:schemeClr val="bg1"/>
                </a:solidFill>
                <a:ea typeface="+mj-ea"/>
                <a:cs typeface="+mj-cs"/>
              </a:rPr>
              <a:t>and offices in Juneau, Alaska and Chicago, Illinois.</a:t>
            </a:r>
          </a:p>
          <a:p>
            <a:endParaRPr lang="en-US" sz="1050" dirty="0">
              <a:solidFill>
                <a:schemeClr val="bg1"/>
              </a:solidFill>
              <a:ea typeface="+mj-ea"/>
              <a:cs typeface="+mj-cs"/>
            </a:endParaRPr>
          </a:p>
          <a:p>
            <a:r>
              <a:rPr lang="en-US" sz="1050" dirty="0">
                <a:solidFill>
                  <a:schemeClr val="bg1"/>
                </a:solidFill>
              </a:rPr>
              <a:t>McKinley Capital Management, LLC was founded in 1990 by Bob Gillam, a second-generation Alaskan. Bob believed that computationally-driven investing could be done from anywhere in the world, including his spectacular home state.  </a:t>
            </a:r>
          </a:p>
          <a:p>
            <a:endParaRPr lang="en-US" sz="1050" dirty="0">
              <a:solidFill>
                <a:schemeClr val="bg1"/>
              </a:solidFill>
            </a:endParaRPr>
          </a:p>
          <a:p>
            <a:r>
              <a:rPr lang="en-US" sz="1050" dirty="0">
                <a:solidFill>
                  <a:schemeClr val="bg1"/>
                </a:solidFill>
              </a:rPr>
              <a:t>McKinley Research Group, LLC (formerly McDowell Group) was founded in 1972 by the late Eric McDowell, a lifelong Alaskan with roots in Haines and Juneau. Eric translated his passion for people and community into building a firm known for high-quality, personalized services. </a:t>
            </a:r>
          </a:p>
          <a:p>
            <a:endParaRPr lang="en-US" sz="1050" dirty="0">
              <a:solidFill>
                <a:schemeClr val="bg1"/>
              </a:solidFill>
            </a:endParaRPr>
          </a:p>
          <a:p>
            <a:r>
              <a:rPr lang="en-US" sz="1050" dirty="0">
                <a:solidFill>
                  <a:schemeClr val="bg1"/>
                </a:solidFill>
              </a:rPr>
              <a:t>McKinley Alaska Private Investment, LLC began in 2019 as an initiative of McKinley Capital.  In 2021, the company was created to formalize McKinley’s private investment business and acknowledge its specific products and services. </a:t>
            </a:r>
            <a:endParaRPr lang="en-US" sz="1050" dirty="0">
              <a:solidFill>
                <a:schemeClr val="bg1"/>
              </a:solidFill>
              <a:ea typeface="+mj-ea"/>
              <a:cs typeface="+mj-cs"/>
            </a:endParaRPr>
          </a:p>
          <a:p>
            <a:endParaRPr lang="en-US" sz="1050" dirty="0">
              <a:solidFill>
                <a:schemeClr val="bg1"/>
              </a:solidFill>
              <a:ea typeface="+mj-ea"/>
              <a:cs typeface="+mj-cs"/>
            </a:endParaRPr>
          </a:p>
          <a:p>
            <a:r>
              <a:rPr lang="en-US" sz="1050" dirty="0">
                <a:solidFill>
                  <a:schemeClr val="bg1"/>
                </a:solidFill>
              </a:rPr>
              <a:t>McKinley Management is an experienced team of Alaska-rooted and globally-connected investment and research experts who work together to help clients achieve their individual and unique goals. </a:t>
            </a:r>
          </a:p>
          <a:p>
            <a:endParaRPr lang="en-US" sz="1050" dirty="0">
              <a:solidFill>
                <a:schemeClr val="bg1"/>
              </a:solidFill>
            </a:endParaRPr>
          </a:p>
          <a:p>
            <a:r>
              <a:rPr lang="en-US" sz="1050" b="1" dirty="0">
                <a:solidFill>
                  <a:schemeClr val="bg1"/>
                </a:solidFill>
              </a:rPr>
              <a:t>mckinleymgmt.com</a:t>
            </a:r>
          </a:p>
        </p:txBody>
      </p:sp>
      <p:pic>
        <p:nvPicPr>
          <p:cNvPr id="6" name="Picture 5">
            <a:extLst>
              <a:ext uri="{FF2B5EF4-FFF2-40B4-BE49-F238E27FC236}">
                <a16:creationId xmlns:a16="http://schemas.microsoft.com/office/drawing/2014/main" id="{5BF8B93C-4C67-49C0-9BAE-CAAB8E14FA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6688" y="340175"/>
            <a:ext cx="2767559" cy="655248"/>
          </a:xfrm>
          <a:prstGeom prst="rect">
            <a:avLst/>
          </a:prstGeom>
        </p:spPr>
      </p:pic>
      <p:pic>
        <p:nvPicPr>
          <p:cNvPr id="7" name="Picture 6" descr="A close up of a person&#10;&#10;Description automatically generated">
            <a:extLst>
              <a:ext uri="{FF2B5EF4-FFF2-40B4-BE49-F238E27FC236}">
                <a16:creationId xmlns:a16="http://schemas.microsoft.com/office/drawing/2014/main" id="{8487C513-7BC3-4406-BDDD-16915AFBF6D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8" b="-6038"/>
          <a:stretch/>
        </p:blipFill>
        <p:spPr>
          <a:xfrm>
            <a:off x="9368299" y="-1"/>
            <a:ext cx="2839171" cy="3252487"/>
          </a:xfrm>
          <a:prstGeom prst="rect">
            <a:avLst/>
          </a:prstGeom>
        </p:spPr>
      </p:pic>
      <p:pic>
        <p:nvPicPr>
          <p:cNvPr id="8" name="Picture 7">
            <a:extLst>
              <a:ext uri="{FF2B5EF4-FFF2-40B4-BE49-F238E27FC236}">
                <a16:creationId xmlns:a16="http://schemas.microsoft.com/office/drawing/2014/main" id="{641D5D67-7A72-4489-9141-2EE974B936E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10871" r="-674"/>
          <a:stretch/>
        </p:blipFill>
        <p:spPr>
          <a:xfrm>
            <a:off x="9387069" y="4453622"/>
            <a:ext cx="2820400" cy="2414812"/>
          </a:xfrm>
          <a:prstGeom prst="rect">
            <a:avLst/>
          </a:prstGeom>
        </p:spPr>
      </p:pic>
      <p:pic>
        <p:nvPicPr>
          <p:cNvPr id="9" name="Picture 8">
            <a:extLst>
              <a:ext uri="{FF2B5EF4-FFF2-40B4-BE49-F238E27FC236}">
                <a16:creationId xmlns:a16="http://schemas.microsoft.com/office/drawing/2014/main" id="{D51046D2-2093-4F1D-BFA8-615A0DA7F74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9387069" y="2523281"/>
            <a:ext cx="2804931" cy="2414812"/>
          </a:xfrm>
          <a:prstGeom prst="rect">
            <a:avLst/>
          </a:prstGeom>
        </p:spPr>
      </p:pic>
    </p:spTree>
    <p:extLst>
      <p:ext uri="{BB962C8B-B14F-4D97-AF65-F5344CB8AC3E}">
        <p14:creationId xmlns:p14="http://schemas.microsoft.com/office/powerpoint/2010/main" val="217862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1768967"/>
            <a:ext cx="8528755" cy="1409243"/>
          </a:xfrm>
          <a:noFill/>
          <a:ln w="38100">
            <a:noFill/>
          </a:ln>
        </p:spPr>
        <p:txBody>
          <a:bodyPr lIns="0" tIns="0" rIns="0" bIns="0" anchor="b">
            <a:normAutofit/>
          </a:bodyPr>
          <a:lstStyle>
            <a:lvl1pPr algn="l">
              <a:lnSpc>
                <a:spcPct val="100000"/>
              </a:lnSpc>
              <a:defRPr sz="2700" b="0">
                <a:solidFill>
                  <a:schemeClr val="bg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366527"/>
            <a:ext cx="8528755" cy="656314"/>
          </a:xfrm>
          <a:noFill/>
        </p:spPr>
        <p:txBody>
          <a:bodyPr lIns="0" tIns="0" rIns="0" bIns="0" anchor="t">
            <a:noAutofit/>
          </a:bodyPr>
          <a:lstStyle>
            <a:lvl1pPr marL="0" indent="0" algn="l">
              <a:lnSpc>
                <a:spcPct val="100000"/>
              </a:lnSpc>
              <a:buNone/>
              <a:defRPr sz="13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sp>
        <p:nvSpPr>
          <p:cNvPr id="11" name="TextBox 10">
            <a:extLst>
              <a:ext uri="{FF2B5EF4-FFF2-40B4-BE49-F238E27FC236}">
                <a16:creationId xmlns:a16="http://schemas.microsoft.com/office/drawing/2014/main" id="{CF9BA0B3-5058-4A97-B49A-7DCE03E4E85D}"/>
              </a:ext>
            </a:extLst>
          </p:cNvPr>
          <p:cNvSpPr txBox="1"/>
          <p:nvPr userDrawn="1"/>
        </p:nvSpPr>
        <p:spPr>
          <a:xfrm>
            <a:off x="8859522" y="3150150"/>
            <a:ext cx="2875279" cy="1615827"/>
          </a:xfrm>
          <a:prstGeom prst="rect">
            <a:avLst/>
          </a:prstGeom>
          <a:noFill/>
        </p:spPr>
        <p:txBody>
          <a:bodyPr wrap="square" rtlCol="0">
            <a:spAutoFit/>
          </a:bodyPr>
          <a:lstStyle/>
          <a:p>
            <a:pPr algn="r"/>
            <a:r>
              <a:rPr lang="en-US" sz="900" i="1" dirty="0">
                <a:solidFill>
                  <a:schemeClr val="bg1"/>
                </a:solidFill>
              </a:rPr>
              <a:t>McKinley Research Group, LLC is </a:t>
            </a:r>
          </a:p>
          <a:p>
            <a:pPr algn="r"/>
            <a:r>
              <a:rPr lang="en-US" sz="900" i="1" dirty="0">
                <a:solidFill>
                  <a:schemeClr val="bg1"/>
                </a:solidFill>
              </a:rPr>
              <a:t>a team of respected professionals</a:t>
            </a:r>
          </a:p>
          <a:p>
            <a:pPr algn="r"/>
            <a:r>
              <a:rPr lang="en-US" sz="900" i="1" dirty="0">
                <a:solidFill>
                  <a:schemeClr val="bg1"/>
                </a:solidFill>
              </a:rPr>
              <a:t>with 50 years experience providing</a:t>
            </a:r>
          </a:p>
          <a:p>
            <a:pPr algn="r"/>
            <a:r>
              <a:rPr lang="en-US" sz="900" i="1" dirty="0">
                <a:solidFill>
                  <a:schemeClr val="bg1"/>
                </a:solidFill>
              </a:rPr>
              <a:t>research, consulting, and advisory</a:t>
            </a:r>
          </a:p>
          <a:p>
            <a:pPr algn="r"/>
            <a:r>
              <a:rPr lang="en-US" sz="900" i="1" dirty="0">
                <a:solidFill>
                  <a:schemeClr val="bg1"/>
                </a:solidFill>
              </a:rPr>
              <a:t>services to clients seeking answers</a:t>
            </a:r>
          </a:p>
          <a:p>
            <a:pPr algn="r"/>
            <a:r>
              <a:rPr lang="en-US" sz="900" i="1" dirty="0">
                <a:solidFill>
                  <a:schemeClr val="bg1"/>
                </a:solidFill>
              </a:rPr>
              <a:t>to questions and solutions to</a:t>
            </a:r>
          </a:p>
          <a:p>
            <a:pPr algn="r"/>
            <a:r>
              <a:rPr lang="en-US" sz="900" i="1" dirty="0">
                <a:solidFill>
                  <a:schemeClr val="bg1"/>
                </a:solidFill>
              </a:rPr>
              <a:t>organizational complexities.</a:t>
            </a:r>
          </a:p>
          <a:p>
            <a:pPr algn="r"/>
            <a:endParaRPr lang="en-US" sz="900" i="1" dirty="0">
              <a:solidFill>
                <a:schemeClr val="bg1"/>
              </a:solidFill>
            </a:endParaRPr>
          </a:p>
          <a:p>
            <a:pPr algn="r"/>
            <a:endParaRPr lang="en-US" sz="900" i="1" dirty="0">
              <a:solidFill>
                <a:schemeClr val="bg1"/>
              </a:solidFill>
            </a:endParaRPr>
          </a:p>
          <a:p>
            <a:pPr algn="r"/>
            <a:r>
              <a:rPr lang="en-US" sz="900" b="1" i="0" dirty="0">
                <a:solidFill>
                  <a:schemeClr val="bg1"/>
                </a:solidFill>
              </a:rPr>
              <a:t>mckinleyresearch.com</a:t>
            </a:r>
          </a:p>
          <a:p>
            <a:pPr algn="r"/>
            <a:endParaRPr lang="en-US" sz="900" i="1" dirty="0">
              <a:solidFill>
                <a:schemeClr val="bg1"/>
              </a:solidFill>
            </a:endParaRPr>
          </a:p>
        </p:txBody>
      </p:sp>
    </p:spTree>
    <p:extLst>
      <p:ext uri="{BB962C8B-B14F-4D97-AF65-F5344CB8AC3E}">
        <p14:creationId xmlns:p14="http://schemas.microsoft.com/office/powerpoint/2010/main" val="9666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1.1">
    <p:bg>
      <p:bgPr>
        <a:solidFill>
          <a:schemeClr val="bg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528D972-5E57-4A8A-BB78-6B67722CB558}"/>
              </a:ext>
            </a:extLst>
          </p:cNvPr>
          <p:cNvSpPr>
            <a:spLocks noGrp="1"/>
          </p:cNvSpPr>
          <p:nvPr>
            <p:ph type="pic" sz="quarter" idx="10" hasCustomPrompt="1"/>
          </p:nvPr>
        </p:nvSpPr>
        <p:spPr>
          <a:xfrm>
            <a:off x="0" y="2"/>
            <a:ext cx="12192000" cy="6577013"/>
          </a:xfrm>
          <a:custGeom>
            <a:avLst/>
            <a:gdLst>
              <a:gd name="connsiteX0" fmla="*/ 457200 w 12192000"/>
              <a:gd name="connsiteY0" fmla="*/ 981075 h 6577013"/>
              <a:gd name="connsiteX1" fmla="*/ 457200 w 12192000"/>
              <a:gd name="connsiteY1" fmla="*/ 1009875 h 6577013"/>
              <a:gd name="connsiteX2" fmla="*/ 2142000 w 12192000"/>
              <a:gd name="connsiteY2" fmla="*/ 1009875 h 6577013"/>
              <a:gd name="connsiteX3" fmla="*/ 2142000 w 12192000"/>
              <a:gd name="connsiteY3" fmla="*/ 981075 h 6577013"/>
              <a:gd name="connsiteX4" fmla="*/ 0 w 12192000"/>
              <a:gd name="connsiteY4" fmla="*/ 0 h 6577013"/>
              <a:gd name="connsiteX5" fmla="*/ 9648825 w 12192000"/>
              <a:gd name="connsiteY5" fmla="*/ 0 h 6577013"/>
              <a:gd name="connsiteX6" fmla="*/ 9648825 w 12192000"/>
              <a:gd name="connsiteY6" fmla="*/ 2838447 h 6577013"/>
              <a:gd name="connsiteX7" fmla="*/ 11734799 w 12192000"/>
              <a:gd name="connsiteY7" fmla="*/ 2838447 h 6577013"/>
              <a:gd name="connsiteX8" fmla="*/ 11734799 w 12192000"/>
              <a:gd name="connsiteY8" fmla="*/ 0 h 6577013"/>
              <a:gd name="connsiteX9" fmla="*/ 12192000 w 12192000"/>
              <a:gd name="connsiteY9" fmla="*/ 0 h 6577013"/>
              <a:gd name="connsiteX10" fmla="*/ 12192000 w 12192000"/>
              <a:gd name="connsiteY10" fmla="*/ 6577013 h 6577013"/>
              <a:gd name="connsiteX11" fmla="*/ 0 w 12192000"/>
              <a:gd name="connsiteY11" fmla="*/ 6577013 h 657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577013">
                <a:moveTo>
                  <a:pt x="457200" y="981075"/>
                </a:moveTo>
                <a:lnTo>
                  <a:pt x="457200" y="1009875"/>
                </a:lnTo>
                <a:lnTo>
                  <a:pt x="2142000" y="1009875"/>
                </a:lnTo>
                <a:lnTo>
                  <a:pt x="2142000" y="981075"/>
                </a:lnTo>
                <a:close/>
                <a:moveTo>
                  <a:pt x="0" y="0"/>
                </a:moveTo>
                <a:lnTo>
                  <a:pt x="9648825" y="0"/>
                </a:lnTo>
                <a:lnTo>
                  <a:pt x="9648825" y="2838447"/>
                </a:lnTo>
                <a:lnTo>
                  <a:pt x="11734799" y="2838447"/>
                </a:lnTo>
                <a:lnTo>
                  <a:pt x="11734799" y="0"/>
                </a:lnTo>
                <a:lnTo>
                  <a:pt x="12192000" y="0"/>
                </a:lnTo>
                <a:lnTo>
                  <a:pt x="12192000" y="6577013"/>
                </a:lnTo>
                <a:lnTo>
                  <a:pt x="0" y="6577013"/>
                </a:lnTo>
                <a:close/>
              </a:path>
            </a:pathLst>
          </a:custGeom>
        </p:spPr>
        <p:txBody>
          <a:bodyPr wrap="square">
            <a:noAutofit/>
          </a:bodyPr>
          <a:lstStyle>
            <a:lvl1pPr marL="0" indent="0">
              <a:buNone/>
              <a:defRPr/>
            </a:lvl1pPr>
          </a:lstStyle>
          <a:p>
            <a:r>
              <a:rPr lang="en-IE" dirty="0"/>
              <a:t>Click icon to insert image</a:t>
            </a:r>
            <a:endParaRPr lang="en-US"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1768967"/>
            <a:ext cx="8528755"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366527"/>
            <a:ext cx="8528755" cy="656314"/>
          </a:xfrm>
          <a:noFill/>
        </p:spPr>
        <p:txBody>
          <a:bodyPr lIns="0" tIns="0" rIns="0" bIns="0" anchor="t">
            <a:noAutofit/>
          </a:bodyPr>
          <a:lstStyle>
            <a:lvl1pPr marL="0" indent="0" algn="l">
              <a:lnSpc>
                <a:spcPct val="100000"/>
              </a:lnSpc>
              <a:buNone/>
              <a:defRPr sz="135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sp>
        <p:nvSpPr>
          <p:cNvPr id="5" name="Rectangle 4">
            <a:extLst>
              <a:ext uri="{FF2B5EF4-FFF2-40B4-BE49-F238E27FC236}">
                <a16:creationId xmlns:a16="http://schemas.microsoft.com/office/drawing/2014/main" id="{DABD4643-729A-44D0-8750-F46F604A324A}"/>
              </a:ext>
            </a:extLst>
          </p:cNvPr>
          <p:cNvSpPr/>
          <p:nvPr userDrawn="1"/>
        </p:nvSpPr>
        <p:spPr>
          <a:xfrm>
            <a:off x="457200" y="981075"/>
            <a:ext cx="1684800" cy="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2673637D-9FA1-4928-BABD-E76B2CBC899C}"/>
              </a:ext>
            </a:extLst>
          </p:cNvPr>
          <p:cNvSpPr txBox="1"/>
          <p:nvPr userDrawn="1"/>
        </p:nvSpPr>
        <p:spPr>
          <a:xfrm>
            <a:off x="8859522" y="3150150"/>
            <a:ext cx="2875279" cy="1615827"/>
          </a:xfrm>
          <a:prstGeom prst="rect">
            <a:avLst/>
          </a:prstGeom>
          <a:noFill/>
        </p:spPr>
        <p:txBody>
          <a:bodyPr wrap="square" rtlCol="0">
            <a:spAutoFit/>
          </a:bodyPr>
          <a:lstStyle/>
          <a:p>
            <a:pPr algn="r"/>
            <a:r>
              <a:rPr lang="en-US" sz="900" i="1" dirty="0">
                <a:solidFill>
                  <a:srgbClr val="315A7F"/>
                </a:solidFill>
              </a:rPr>
              <a:t>McKinley Research Group, LLC is </a:t>
            </a:r>
          </a:p>
          <a:p>
            <a:pPr algn="r"/>
            <a:r>
              <a:rPr lang="en-US" sz="900" i="1" dirty="0">
                <a:solidFill>
                  <a:srgbClr val="315A7F"/>
                </a:solidFill>
              </a:rPr>
              <a:t>a team of respected professionals</a:t>
            </a:r>
          </a:p>
          <a:p>
            <a:pPr algn="r"/>
            <a:r>
              <a:rPr lang="en-US" sz="900" i="1" dirty="0">
                <a:solidFill>
                  <a:srgbClr val="315A7F"/>
                </a:solidFill>
              </a:rPr>
              <a:t>with 50 years experience providing</a:t>
            </a:r>
          </a:p>
          <a:p>
            <a:pPr algn="r"/>
            <a:r>
              <a:rPr lang="en-US" sz="900" i="1" dirty="0">
                <a:solidFill>
                  <a:srgbClr val="315A7F"/>
                </a:solidFill>
              </a:rPr>
              <a:t>research, consulting, and advisory</a:t>
            </a:r>
          </a:p>
          <a:p>
            <a:pPr algn="r"/>
            <a:r>
              <a:rPr lang="en-US" sz="900" i="1" dirty="0">
                <a:solidFill>
                  <a:srgbClr val="315A7F"/>
                </a:solidFill>
              </a:rPr>
              <a:t>services to clients seeking answers</a:t>
            </a:r>
          </a:p>
          <a:p>
            <a:pPr algn="r"/>
            <a:r>
              <a:rPr lang="en-US" sz="900" i="1" dirty="0">
                <a:solidFill>
                  <a:srgbClr val="315A7F"/>
                </a:solidFill>
              </a:rPr>
              <a:t>to questions and solutions to</a:t>
            </a:r>
          </a:p>
          <a:p>
            <a:pPr algn="r"/>
            <a:r>
              <a:rPr lang="en-US" sz="900" i="1" dirty="0">
                <a:solidFill>
                  <a:srgbClr val="315A7F"/>
                </a:solidFill>
              </a:rPr>
              <a:t>organizational complexities.</a:t>
            </a:r>
          </a:p>
          <a:p>
            <a:pPr algn="r"/>
            <a:endParaRPr lang="en-US" sz="900" i="1" dirty="0">
              <a:solidFill>
                <a:srgbClr val="315A7F"/>
              </a:solidFill>
            </a:endParaRPr>
          </a:p>
          <a:p>
            <a:pPr algn="r"/>
            <a:endParaRPr lang="en-US" sz="900" i="1" dirty="0">
              <a:solidFill>
                <a:srgbClr val="315A7F"/>
              </a:solidFill>
            </a:endParaRPr>
          </a:p>
          <a:p>
            <a:pPr algn="r"/>
            <a:r>
              <a:rPr lang="en-US" sz="900" b="1" i="0" dirty="0">
                <a:solidFill>
                  <a:srgbClr val="315A7F"/>
                </a:solidFill>
              </a:rPr>
              <a:t>mckinleyresearch.com</a:t>
            </a:r>
          </a:p>
          <a:p>
            <a:pPr algn="r"/>
            <a:endParaRPr lang="en-US" sz="900" i="1" dirty="0">
              <a:solidFill>
                <a:srgbClr val="315A7F"/>
              </a:solidFill>
            </a:endParaRPr>
          </a:p>
        </p:txBody>
      </p:sp>
    </p:spTree>
    <p:extLst>
      <p:ext uri="{BB962C8B-B14F-4D97-AF65-F5344CB8AC3E}">
        <p14:creationId xmlns:p14="http://schemas.microsoft.com/office/powerpoint/2010/main" val="42420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9"/>
            <a:ext cx="4481947" cy="207749"/>
          </a:xfrm>
          <a:prstGeom prst="rect">
            <a:avLst/>
          </a:prstGeom>
          <a:noFill/>
        </p:spPr>
        <p:txBody>
          <a:bodyPr wrap="square" lIns="0" tIns="0" rIns="0" bIns="0" rtlCol="0">
            <a:spAutoFit/>
          </a:bodyPr>
          <a:lstStyle/>
          <a:p>
            <a:pPr algn="l"/>
            <a:r>
              <a:rPr lang="en-IE" sz="1350" b="1" dirty="0">
                <a:solidFill>
                  <a:schemeClr val="bg1"/>
                </a:solidFill>
                <a:latin typeface="+mj-lt"/>
              </a:rPr>
              <a:t>McKINLEY RESEARCH GROUP, LLC</a:t>
            </a:r>
            <a:endParaRPr lang="en-US" sz="135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2" y="3273101"/>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2" y="3634818"/>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801 W. 10</a:t>
            </a:r>
            <a:r>
              <a:rPr lang="en-IE" sz="1050" baseline="30000" dirty="0">
                <a:solidFill>
                  <a:schemeClr val="bg1"/>
                </a:solidFill>
                <a:latin typeface="+mn-lt"/>
                <a:ea typeface="Microsoft Sans Serif" panose="020B0604020202020204" pitchFamily="34" charset="0"/>
                <a:cs typeface="Arial" panose="020B0604020202020204" pitchFamily="34" charset="0"/>
              </a:rPr>
              <a:t>th</a:t>
            </a:r>
            <a:r>
              <a:rPr lang="en-IE" sz="1050" dirty="0">
                <a:solidFill>
                  <a:schemeClr val="bg1"/>
                </a:solidFill>
                <a:latin typeface="+mn-lt"/>
                <a:ea typeface="Microsoft Sans Serif" panose="020B0604020202020204" pitchFamily="34" charset="0"/>
                <a:cs typeface="Arial" panose="020B0604020202020204" pitchFamily="34" charset="0"/>
              </a:rPr>
              <a:t> Street, Suite 100B  •  Juneau, AK 99801  •  (907) 586-6126</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2" y="3996535"/>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FD09F41-AB25-44C5-9D98-DAE32A86207A}"/>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3" name="Google Shape;259;p31">
            <a:extLst>
              <a:ext uri="{FF2B5EF4-FFF2-40B4-BE49-F238E27FC236}">
                <a16:creationId xmlns:a16="http://schemas.microsoft.com/office/drawing/2014/main" id="{FE8038D6-C938-4678-B0A9-42F1C3142A29}"/>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4" y="1738394"/>
            <a:ext cx="1623599" cy="735195"/>
          </a:xfrm>
          <a:prstGeom prst="rect">
            <a:avLst/>
          </a:prstGeom>
          <a:noFill/>
          <a:ln>
            <a:noFill/>
          </a:ln>
        </p:spPr>
      </p:pic>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40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617C97-FB22-4D89-A9CD-723BFF39553B}"/>
              </a:ext>
            </a:extLst>
          </p:cNvPr>
          <p:cNvSpPr>
            <a:spLocks noGrp="1"/>
          </p:cNvSpPr>
          <p:nvPr>
            <p:ph type="sldNum" sz="quarter" idx="10"/>
          </p:nvPr>
        </p:nvSpPr>
        <p:spPr/>
        <p:txBody>
          <a:bodyPr/>
          <a:lstStyle/>
          <a:p>
            <a:fld id="{7CDC98F4-784D-4163-848E-FE39232FF72B}" type="slidenum">
              <a:rPr lang="en-IE" smtClean="0"/>
              <a:pPr/>
              <a:t>‹#›</a:t>
            </a:fld>
            <a:endParaRPr lang="en-IE" dirty="0"/>
          </a:p>
        </p:txBody>
      </p:sp>
      <p:grpSp>
        <p:nvGrpSpPr>
          <p:cNvPr id="4" name="Group 3">
            <a:extLst>
              <a:ext uri="{FF2B5EF4-FFF2-40B4-BE49-F238E27FC236}">
                <a16:creationId xmlns:a16="http://schemas.microsoft.com/office/drawing/2014/main" id="{AA22F03A-E393-45C9-AA1B-FA19B8966474}"/>
              </a:ext>
            </a:extLst>
          </p:cNvPr>
          <p:cNvGrpSpPr>
            <a:grpSpLocks noChangeAspect="1"/>
          </p:cNvGrpSpPr>
          <p:nvPr userDrawn="1"/>
        </p:nvGrpSpPr>
        <p:grpSpPr>
          <a:xfrm>
            <a:off x="0" y="-12907"/>
            <a:ext cx="12192000" cy="6857998"/>
            <a:chOff x="436880" y="456839"/>
            <a:chExt cx="12192000" cy="6857998"/>
          </a:xfrm>
        </p:grpSpPr>
        <p:pic>
          <p:nvPicPr>
            <p:cNvPr id="5" name="Google Shape;91;p16">
              <a:extLst>
                <a:ext uri="{FF2B5EF4-FFF2-40B4-BE49-F238E27FC236}">
                  <a16:creationId xmlns:a16="http://schemas.microsoft.com/office/drawing/2014/main" id="{8C179512-E3F5-46A7-A68D-4E6397A51D3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6880" y="456839"/>
              <a:ext cx="12192000" cy="6857998"/>
            </a:xfrm>
            <a:prstGeom prst="rect">
              <a:avLst/>
            </a:prstGeom>
          </p:spPr>
        </p:pic>
        <p:sp>
          <p:nvSpPr>
            <p:cNvPr id="6" name="Rectangle 5">
              <a:extLst>
                <a:ext uri="{FF2B5EF4-FFF2-40B4-BE49-F238E27FC236}">
                  <a16:creationId xmlns:a16="http://schemas.microsoft.com/office/drawing/2014/main" id="{A08B2E38-3997-4144-98F5-96D3AA638F65}"/>
                </a:ext>
              </a:extLst>
            </p:cNvPr>
            <p:cNvSpPr/>
            <p:nvPr/>
          </p:nvSpPr>
          <p:spPr>
            <a:xfrm>
              <a:off x="436880" y="456839"/>
              <a:ext cx="12192000" cy="6698187"/>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A99523DA-6264-4069-ABE9-622193C4AF0A}"/>
              </a:ext>
            </a:extLst>
          </p:cNvPr>
          <p:cNvSpPr/>
          <p:nvPr userDrawn="1"/>
        </p:nvSpPr>
        <p:spPr>
          <a:xfrm>
            <a:off x="0" y="6564538"/>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73FDB468-2F22-484F-AB52-8EBABDF1AEDD}"/>
              </a:ext>
            </a:extLst>
          </p:cNvPr>
          <p:cNvGrpSpPr/>
          <p:nvPr userDrawn="1"/>
        </p:nvGrpSpPr>
        <p:grpSpPr>
          <a:xfrm>
            <a:off x="2733762" y="4527928"/>
            <a:ext cx="6724479" cy="1436323"/>
            <a:chOff x="2385751" y="4516873"/>
            <a:chExt cx="6724478" cy="1436323"/>
          </a:xfrm>
        </p:grpSpPr>
        <p:sp>
          <p:nvSpPr>
            <p:cNvPr id="9" name="TextBox 8">
              <a:extLst>
                <a:ext uri="{FF2B5EF4-FFF2-40B4-BE49-F238E27FC236}">
                  <a16:creationId xmlns:a16="http://schemas.microsoft.com/office/drawing/2014/main" id="{EBF103A6-3E62-418E-B7C7-C8A31CB764D4}"/>
                </a:ext>
              </a:extLst>
            </p:cNvPr>
            <p:cNvSpPr txBox="1"/>
            <p:nvPr userDrawn="1"/>
          </p:nvSpPr>
          <p:spPr>
            <a:xfrm>
              <a:off x="3428305" y="4516873"/>
              <a:ext cx="4481946" cy="207749"/>
            </a:xfrm>
            <a:prstGeom prst="rect">
              <a:avLst/>
            </a:prstGeom>
            <a:noFill/>
          </p:spPr>
          <p:txBody>
            <a:bodyPr wrap="square" lIns="0" tIns="0" rIns="0" bIns="0" rtlCol="0">
              <a:spAutoFit/>
            </a:bodyPr>
            <a:lstStyle/>
            <a:p>
              <a:pPr algn="ctr"/>
              <a:r>
                <a:rPr lang="en-IE" sz="1350" b="1" dirty="0">
                  <a:solidFill>
                    <a:schemeClr val="bg1"/>
                  </a:solidFill>
                  <a:latin typeface="+mj-lt"/>
                </a:rPr>
                <a:t>McKINLEY RESEARCH GROUP, LLC</a:t>
              </a:r>
              <a:endParaRPr lang="en-US" sz="1350" b="1" dirty="0">
                <a:solidFill>
                  <a:schemeClr val="bg1"/>
                </a:solidFill>
                <a:latin typeface="+mj-lt"/>
              </a:endParaRPr>
            </a:p>
          </p:txBody>
        </p:sp>
        <p:sp>
          <p:nvSpPr>
            <p:cNvPr id="10" name="TextBox 9">
              <a:extLst>
                <a:ext uri="{FF2B5EF4-FFF2-40B4-BE49-F238E27FC236}">
                  <a16:creationId xmlns:a16="http://schemas.microsoft.com/office/drawing/2014/main" id="{15E293DE-AF32-490A-B587-462259226D50}"/>
                </a:ext>
              </a:extLst>
            </p:cNvPr>
            <p:cNvSpPr txBox="1"/>
            <p:nvPr userDrawn="1"/>
          </p:nvSpPr>
          <p:spPr>
            <a:xfrm>
              <a:off x="2385752" y="4963763"/>
              <a:ext cx="6567055" cy="161583"/>
            </a:xfrm>
            <a:prstGeom prst="rect">
              <a:avLst/>
            </a:prstGeom>
            <a:noFill/>
          </p:spPr>
          <p:txBody>
            <a:bodyPr wrap="square" lIns="0" tIns="0" rIns="0" bIns="0" rtlCol="0">
              <a:spAutoFit/>
            </a:bodyPr>
            <a:lstStyle/>
            <a:p>
              <a:pPr algn="ctr"/>
              <a:r>
                <a:rPr lang="en-IE" sz="1050" dirty="0">
                  <a:solidFill>
                    <a:schemeClr val="bg1"/>
                  </a:solidFill>
                  <a:latin typeface="+mn-lt"/>
                  <a:ea typeface="Microsoft Sans Serif" panose="020B0604020202020204" pitchFamily="34" charset="0"/>
                  <a:cs typeface="Arial" panose="020B0604020202020204" pitchFamily="34" charset="0"/>
                </a:rPr>
                <a:t>3800 Centerpoint Drive, Suite 1100  I  Anchorage, AK 99503  I  (907) 274-3200</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3A1BB94-3404-44A8-85ED-0B50D210BD91}"/>
                </a:ext>
              </a:extLst>
            </p:cNvPr>
            <p:cNvSpPr txBox="1"/>
            <p:nvPr userDrawn="1"/>
          </p:nvSpPr>
          <p:spPr>
            <a:xfrm>
              <a:off x="2385751" y="5234153"/>
              <a:ext cx="6567055" cy="161583"/>
            </a:xfrm>
            <a:prstGeom prst="rect">
              <a:avLst/>
            </a:prstGeom>
            <a:noFill/>
          </p:spPr>
          <p:txBody>
            <a:bodyPr wrap="square" lIns="0" tIns="0" rIns="0" bIns="0" rtlCol="0">
              <a:spAutoFit/>
            </a:bodyPr>
            <a:lstStyle/>
            <a:p>
              <a:pPr algn="ctr"/>
              <a:r>
                <a:rPr lang="en-IE" sz="1050" dirty="0">
                  <a:solidFill>
                    <a:schemeClr val="bg1"/>
                  </a:solidFill>
                  <a:latin typeface="+mn-lt"/>
                  <a:ea typeface="Microsoft Sans Serif" panose="020B0604020202020204" pitchFamily="34" charset="0"/>
                  <a:cs typeface="Arial" panose="020B0604020202020204" pitchFamily="34" charset="0"/>
                </a:rPr>
                <a:t>801 W. 10</a:t>
              </a:r>
              <a:r>
                <a:rPr lang="en-IE" sz="1050" baseline="30000" dirty="0">
                  <a:solidFill>
                    <a:schemeClr val="bg1"/>
                  </a:solidFill>
                  <a:latin typeface="+mn-lt"/>
                  <a:ea typeface="Microsoft Sans Serif" panose="020B0604020202020204" pitchFamily="34" charset="0"/>
                  <a:cs typeface="Arial" panose="020B0604020202020204" pitchFamily="34" charset="0"/>
                </a:rPr>
                <a:t>th</a:t>
              </a:r>
              <a:r>
                <a:rPr lang="en-IE" sz="1050" dirty="0">
                  <a:solidFill>
                    <a:schemeClr val="bg1"/>
                  </a:solidFill>
                  <a:latin typeface="+mn-lt"/>
                  <a:ea typeface="Microsoft Sans Serif" panose="020B0604020202020204" pitchFamily="34" charset="0"/>
                  <a:cs typeface="Arial" panose="020B0604020202020204" pitchFamily="34" charset="0"/>
                </a:rPr>
                <a:t> Street, Suite 100B  I  Juneau, AK 99801  I   (907) 586-6126</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7488AFA-7924-48B3-9D28-7B56E82C5558}"/>
                </a:ext>
              </a:extLst>
            </p:cNvPr>
            <p:cNvSpPr txBox="1"/>
            <p:nvPr userDrawn="1"/>
          </p:nvSpPr>
          <p:spPr>
            <a:xfrm>
              <a:off x="2543174" y="5791613"/>
              <a:ext cx="6567055" cy="161583"/>
            </a:xfrm>
            <a:prstGeom prst="rect">
              <a:avLst/>
            </a:prstGeom>
            <a:noFill/>
          </p:spPr>
          <p:txBody>
            <a:bodyPr wrap="square" lIns="0" tIns="0" rIns="0" bIns="0" rtlCol="0">
              <a:spAutoFit/>
            </a:bodyPr>
            <a:lstStyle/>
            <a:p>
              <a:pPr algn="ctr"/>
              <a:r>
                <a:rPr lang="en-IE" sz="1050" dirty="0">
                  <a:solidFill>
                    <a:schemeClr val="bg1"/>
                  </a:solidFill>
                  <a:latin typeface="+mn-lt"/>
                  <a:ea typeface="Microsoft Sans Serif" panose="020B0604020202020204" pitchFamily="34" charset="0"/>
                  <a:cs typeface="Arial" panose="020B0604020202020204" pitchFamily="34" charset="0"/>
                </a:rPr>
                <a:t>info@mckinleyresearch.com  I  mckinleyresearch.com</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16B4A934-75F9-4FC6-8134-F5E277C885FA}"/>
              </a:ext>
            </a:extLst>
          </p:cNvPr>
          <p:cNvSpPr/>
          <p:nvPr userDrawn="1"/>
        </p:nvSpPr>
        <p:spPr>
          <a:xfrm>
            <a:off x="457201"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Google Shape;259;p31">
            <a:extLst>
              <a:ext uri="{FF2B5EF4-FFF2-40B4-BE49-F238E27FC236}">
                <a16:creationId xmlns:a16="http://schemas.microsoft.com/office/drawing/2014/main" id="{D946CB91-06A0-4A7A-BFD0-C773BBFD39CF}"/>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688389" y="1738394"/>
            <a:ext cx="1623599" cy="735195"/>
          </a:xfrm>
          <a:prstGeom prst="rect">
            <a:avLst/>
          </a:prstGeom>
          <a:noFill/>
          <a:ln>
            <a:noFill/>
          </a:ln>
        </p:spPr>
      </p:pic>
      <p:cxnSp>
        <p:nvCxnSpPr>
          <p:cNvPr id="15" name="Straight Connector 14">
            <a:extLst>
              <a:ext uri="{FF2B5EF4-FFF2-40B4-BE49-F238E27FC236}">
                <a16:creationId xmlns:a16="http://schemas.microsoft.com/office/drawing/2014/main" id="{92A3042B-D280-4D7B-9C2E-B6F3E553D2AA}"/>
              </a:ext>
            </a:extLst>
          </p:cNvPr>
          <p:cNvCxnSpPr>
            <a:cxnSpLocks/>
          </p:cNvCxnSpPr>
          <p:nvPr userDrawn="1"/>
        </p:nvCxnSpPr>
        <p:spPr>
          <a:xfrm>
            <a:off x="2907607" y="173839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49C6A1-B357-4BF2-9597-396A16E1D8AA}"/>
              </a:ext>
            </a:extLst>
          </p:cNvPr>
          <p:cNvSpPr txBox="1"/>
          <p:nvPr userDrawn="1"/>
        </p:nvSpPr>
        <p:spPr>
          <a:xfrm>
            <a:off x="2808013" y="1894237"/>
            <a:ext cx="6762707" cy="738664"/>
          </a:xfrm>
          <a:prstGeom prst="rect">
            <a:avLst/>
          </a:prstGeom>
          <a:noFill/>
        </p:spPr>
        <p:txBody>
          <a:bodyPr wrap="square" rtlCol="0">
            <a:spAutoFit/>
          </a:bodyPr>
          <a:lstStyle/>
          <a:p>
            <a:pPr algn="l"/>
            <a:r>
              <a:rPr lang="en-US" sz="1050" i="1" dirty="0">
                <a:solidFill>
                  <a:schemeClr val="bg1"/>
                </a:solidFill>
              </a:rPr>
              <a:t>McKinley Research Group, LLC is a team of respected professionals with </a:t>
            </a:r>
            <a:br>
              <a:rPr lang="en-US" sz="1050" i="1" dirty="0">
                <a:solidFill>
                  <a:schemeClr val="bg1"/>
                </a:solidFill>
              </a:rPr>
            </a:br>
            <a:r>
              <a:rPr lang="en-US" sz="1050" i="1" dirty="0">
                <a:solidFill>
                  <a:schemeClr val="bg1"/>
                </a:solidFill>
              </a:rPr>
              <a:t>50 years experience providing research, consulting, and advisory services to clients seeking answers to questions and solutions to organizational complexities.</a:t>
            </a:r>
          </a:p>
          <a:p>
            <a:pPr algn="l"/>
            <a:endParaRPr lang="en-US" sz="1050" i="1" dirty="0">
              <a:solidFill>
                <a:schemeClr val="bg1"/>
              </a:solidFill>
            </a:endParaRPr>
          </a:p>
        </p:txBody>
      </p:sp>
    </p:spTree>
    <p:extLst>
      <p:ext uri="{BB962C8B-B14F-4D97-AF65-F5344CB8AC3E}">
        <p14:creationId xmlns:p14="http://schemas.microsoft.com/office/powerpoint/2010/main" val="199797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2125861"/>
            <a:ext cx="8528755" cy="1409243"/>
          </a:xfrm>
          <a:noFill/>
          <a:ln w="38100">
            <a:noFill/>
          </a:ln>
        </p:spPr>
        <p:txBody>
          <a:bodyPr lIns="0" tIns="0" rIns="0" bIns="0" anchor="b">
            <a:normAutofit/>
          </a:bodyPr>
          <a:lstStyle>
            <a:lvl1pPr algn="l">
              <a:lnSpc>
                <a:spcPct val="100000"/>
              </a:lnSpc>
              <a:defRPr sz="2700" b="0">
                <a:solidFill>
                  <a:schemeClr val="bg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723421"/>
            <a:ext cx="8528755" cy="656314"/>
          </a:xfrm>
          <a:noFill/>
        </p:spPr>
        <p:txBody>
          <a:bodyPr lIns="0" tIns="0" rIns="0" bIns="0" anchor="t">
            <a:noAutofit/>
          </a:bodyPr>
          <a:lstStyle>
            <a:lvl1pPr marL="0" indent="0" algn="l">
              <a:lnSpc>
                <a:spcPct val="100000"/>
              </a:lnSpc>
              <a:buNone/>
              <a:defRPr sz="1500" b="1">
                <a:solidFill>
                  <a:schemeClr val="accent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1122238"/>
            <a:ext cx="5638800" cy="338128"/>
          </a:xfrm>
          <a:noFill/>
        </p:spPr>
        <p:txBody>
          <a:bodyPr lIns="0" tIns="0" rIns="0" bIns="0" anchor="t">
            <a:noAutofit/>
          </a:bodyPr>
          <a:lstStyle>
            <a:lvl1pPr marL="0" indent="0">
              <a:lnSpc>
                <a:spcPct val="100000"/>
              </a:lnSpc>
              <a:buNone/>
              <a:defRPr sz="1050" b="0">
                <a:solidFill>
                  <a:schemeClr val="bg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5638800" cy="338128"/>
          </a:xfrm>
          <a:noFill/>
        </p:spPr>
        <p:txBody>
          <a:bodyPr lIns="0" tIns="0" rIns="0" bIns="0" anchor="t">
            <a:noAutofit/>
          </a:bodyPr>
          <a:lstStyle>
            <a:lvl1pPr marL="0" indent="0">
              <a:lnSpc>
                <a:spcPct val="100000"/>
              </a:lnSpc>
              <a:buNone/>
              <a:defRPr sz="1200" b="0">
                <a:solidFill>
                  <a:schemeClr val="bg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PREPARED FOR:</a:t>
            </a:r>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a:alphaModFix/>
          </a:blip>
          <a:stretch>
            <a:fillRect/>
          </a:stretch>
        </p:blipFill>
        <p:spPr>
          <a:xfrm>
            <a:off x="9880014" y="1738394"/>
            <a:ext cx="1623599" cy="735195"/>
          </a:xfrm>
          <a:prstGeom prst="rect">
            <a:avLst/>
          </a:prstGeom>
          <a:noFill/>
          <a:ln>
            <a:noFill/>
          </a:ln>
        </p:spPr>
      </p:pic>
    </p:spTree>
    <p:extLst>
      <p:ext uri="{BB962C8B-B14F-4D97-AF65-F5344CB8AC3E}">
        <p14:creationId xmlns:p14="http://schemas.microsoft.com/office/powerpoint/2010/main" val="383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a:alphaModFix/>
          </a:blip>
          <a:stretch>
            <a:fillRect/>
          </a:stretch>
        </p:blipFill>
        <p:spPr>
          <a:xfrm>
            <a:off x="9880014" y="1738394"/>
            <a:ext cx="1623599" cy="735195"/>
          </a:xfrm>
          <a:prstGeom prst="rect">
            <a:avLst/>
          </a:prstGeom>
          <a:noFill/>
          <a:ln>
            <a:noFill/>
          </a:ln>
        </p:spPr>
      </p:pic>
      <p:sp>
        <p:nvSpPr>
          <p:cNvPr id="2" name="Rectangle 1">
            <a:extLst>
              <a:ext uri="{FF2B5EF4-FFF2-40B4-BE49-F238E27FC236}">
                <a16:creationId xmlns:a16="http://schemas.microsoft.com/office/drawing/2014/main" id="{C80A11BA-CA36-4493-BA72-F852A9368A97}"/>
              </a:ext>
            </a:extLst>
          </p:cNvPr>
          <p:cNvSpPr/>
          <p:nvPr userDrawn="1"/>
        </p:nvSpPr>
        <p:spPr>
          <a:xfrm>
            <a:off x="0" y="5053279"/>
            <a:ext cx="12192000" cy="18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4851090"/>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userDrawn="1">
            <p:ph type="body" sz="quarter" idx="14" hasCustomPrompt="1"/>
          </p:nvPr>
        </p:nvSpPr>
        <p:spPr>
          <a:xfrm>
            <a:off x="466725" y="5861217"/>
            <a:ext cx="5638800" cy="338128"/>
          </a:xfrm>
          <a:noFill/>
        </p:spPr>
        <p:txBody>
          <a:bodyPr lIns="0" tIns="0" rIns="0" bIns="0" anchor="t">
            <a:noAutofit/>
          </a:bodyPr>
          <a:lstStyle>
            <a:lvl1pPr marL="0" indent="0">
              <a:lnSpc>
                <a:spcPct val="100000"/>
              </a:lnSpc>
              <a:buNone/>
              <a:defRPr sz="1200" b="0">
                <a:solidFill>
                  <a:schemeClr val="tx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6363834"/>
            <a:ext cx="14573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511761"/>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PREPARED FOR:</a:t>
            </a:r>
          </a:p>
        </p:txBody>
      </p:sp>
      <p:sp>
        <p:nvSpPr>
          <p:cNvPr id="11" name="Text Placeholder 8">
            <a:extLst>
              <a:ext uri="{FF2B5EF4-FFF2-40B4-BE49-F238E27FC236}">
                <a16:creationId xmlns:a16="http://schemas.microsoft.com/office/drawing/2014/main" id="{F905422C-01BF-42CB-A189-A885E25DC8FB}"/>
              </a:ext>
            </a:extLst>
          </p:cNvPr>
          <p:cNvSpPr>
            <a:spLocks noGrp="1"/>
          </p:cNvSpPr>
          <p:nvPr userDrawn="1">
            <p:ph type="body" sz="quarter" idx="13" hasCustomPrompt="1"/>
          </p:nvPr>
        </p:nvSpPr>
        <p:spPr>
          <a:xfrm>
            <a:off x="457201" y="4845868"/>
            <a:ext cx="5638800" cy="287849"/>
          </a:xfrm>
          <a:noFill/>
        </p:spPr>
        <p:txBody>
          <a:bodyPr lIns="0" tIns="0" rIns="0" bIns="0" anchor="ctr">
            <a:noAutofit/>
          </a:bodyPr>
          <a:lstStyle>
            <a:lvl1pPr marL="0" indent="0">
              <a:lnSpc>
                <a:spcPct val="100000"/>
              </a:lnSpc>
              <a:buNone/>
              <a:defRPr sz="1050" b="0">
                <a:solidFill>
                  <a:schemeClr val="bg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23" name="Title 1">
            <a:extLst>
              <a:ext uri="{FF2B5EF4-FFF2-40B4-BE49-F238E27FC236}">
                <a16:creationId xmlns:a16="http://schemas.microsoft.com/office/drawing/2014/main" id="{EA771216-57EE-430C-93F6-96F7F5E3A33E}"/>
              </a:ext>
            </a:extLst>
          </p:cNvPr>
          <p:cNvSpPr>
            <a:spLocks noGrp="1"/>
          </p:cNvSpPr>
          <p:nvPr userDrawn="1">
            <p:ph type="ctrTitle" hasCustomPrompt="1"/>
          </p:nvPr>
        </p:nvSpPr>
        <p:spPr>
          <a:xfrm>
            <a:off x="457201" y="1294953"/>
            <a:ext cx="8528755"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presentation title</a:t>
            </a:r>
          </a:p>
        </p:txBody>
      </p:sp>
      <p:sp>
        <p:nvSpPr>
          <p:cNvPr id="24" name="Subtitle 2">
            <a:extLst>
              <a:ext uri="{FF2B5EF4-FFF2-40B4-BE49-F238E27FC236}">
                <a16:creationId xmlns:a16="http://schemas.microsoft.com/office/drawing/2014/main" id="{A61C5844-1370-4C69-B0E4-9C8ECB779D2E}"/>
              </a:ext>
            </a:extLst>
          </p:cNvPr>
          <p:cNvSpPr>
            <a:spLocks noGrp="1"/>
          </p:cNvSpPr>
          <p:nvPr userDrawn="1">
            <p:ph type="subTitle" idx="1" hasCustomPrompt="1"/>
          </p:nvPr>
        </p:nvSpPr>
        <p:spPr>
          <a:xfrm>
            <a:off x="457201" y="2892514"/>
            <a:ext cx="8528755" cy="656314"/>
          </a:xfrm>
          <a:noFill/>
        </p:spPr>
        <p:txBody>
          <a:bodyPr lIns="0" tIns="0" rIns="0" bIns="0" anchor="t">
            <a:noAutofit/>
          </a:bodyPr>
          <a:lstStyle>
            <a:lvl1pPr marL="0" indent="0" algn="l">
              <a:lnSpc>
                <a:spcPct val="100000"/>
              </a:lnSpc>
              <a:buNone/>
              <a:defRPr sz="15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4" name="Picture Placeholder 3">
            <a:extLst>
              <a:ext uri="{FF2B5EF4-FFF2-40B4-BE49-F238E27FC236}">
                <a16:creationId xmlns:a16="http://schemas.microsoft.com/office/drawing/2014/main" id="{EF19A381-1903-4DD8-A456-AE95D55C3ED6}"/>
              </a:ext>
            </a:extLst>
          </p:cNvPr>
          <p:cNvSpPr>
            <a:spLocks noGrp="1"/>
          </p:cNvSpPr>
          <p:nvPr>
            <p:ph type="pic" sz="quarter" idx="15" hasCustomPrompt="1"/>
          </p:nvPr>
        </p:nvSpPr>
        <p:spPr>
          <a:xfrm>
            <a:off x="0" y="2"/>
            <a:ext cx="12192000" cy="4843463"/>
          </a:xfrm>
        </p:spPr>
        <p:txBody>
          <a:bodyPr/>
          <a:lstStyle>
            <a:lvl1pPr marL="0" indent="0">
              <a:buNone/>
              <a:defRPr/>
            </a:lvl1pPr>
          </a:lstStyle>
          <a:p>
            <a:r>
              <a:rPr lang="en-IE" dirty="0"/>
              <a:t>Click icon to insert image</a:t>
            </a:r>
            <a:endParaRPr lang="en-US" dirty="0"/>
          </a:p>
        </p:txBody>
      </p:sp>
      <p:pic>
        <p:nvPicPr>
          <p:cNvPr id="25" name="Google Shape;324;p36">
            <a:extLst>
              <a:ext uri="{FF2B5EF4-FFF2-40B4-BE49-F238E27FC236}">
                <a16:creationId xmlns:a16="http://schemas.microsoft.com/office/drawing/2014/main" id="{63C1ED1B-63A5-4436-903E-E37BC77A1C32}"/>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985956" y="5697641"/>
            <a:ext cx="2851379" cy="594360"/>
          </a:xfrm>
          <a:prstGeom prst="rect">
            <a:avLst/>
          </a:prstGeom>
          <a:noFill/>
          <a:ln>
            <a:noFill/>
          </a:ln>
        </p:spPr>
      </p:pic>
    </p:spTree>
    <p:extLst>
      <p:ext uri="{BB962C8B-B14F-4D97-AF65-F5344CB8AC3E}">
        <p14:creationId xmlns:p14="http://schemas.microsoft.com/office/powerpoint/2010/main" val="37724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086475"/>
            <a:ext cx="2193368" cy="457200"/>
          </a:xfrm>
          <a:prstGeom prst="rect">
            <a:avLst/>
          </a:prstGeom>
          <a:noFill/>
          <a:ln>
            <a:noFill/>
          </a:ln>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0" name="Rectangle 9">
            <a:extLst>
              <a:ext uri="{FF2B5EF4-FFF2-40B4-BE49-F238E27FC236}">
                <a16:creationId xmlns:a16="http://schemas.microsoft.com/office/drawing/2014/main" id="{3CC75E03-37E1-4685-B173-8F2035ACA3F5}"/>
              </a:ext>
            </a:extLst>
          </p:cNvPr>
          <p:cNvSpPr/>
          <p:nvPr userDrawn="1"/>
        </p:nvSpPr>
        <p:spPr>
          <a:xfrm rot="5400000">
            <a:off x="8622723" y="3288721"/>
            <a:ext cx="6858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47F3F552-9DC4-4459-909D-6CE43F61A76D}"/>
              </a:ext>
            </a:extLst>
          </p:cNvPr>
          <p:cNvSpPr>
            <a:spLocks noGrp="1"/>
          </p:cNvSpPr>
          <p:nvPr>
            <p:ph type="ctrTitle" hasCustomPrompt="1"/>
          </p:nvPr>
        </p:nvSpPr>
        <p:spPr>
          <a:xfrm>
            <a:off x="457201" y="2125861"/>
            <a:ext cx="8528755" cy="1409243"/>
          </a:xfrm>
          <a:noFill/>
          <a:ln w="38100">
            <a:noFill/>
          </a:ln>
        </p:spPr>
        <p:txBody>
          <a:bodyPr lIns="0" tIns="0" rIns="0" bIns="0" anchor="b">
            <a:normAutofit/>
          </a:bodyPr>
          <a:lstStyle>
            <a:lvl1pPr algn="l">
              <a:lnSpc>
                <a:spcPct val="100000"/>
              </a:lnSpc>
              <a:defRPr sz="2700" b="0">
                <a:solidFill>
                  <a:schemeClr val="bg1"/>
                </a:solidFill>
              </a:defRPr>
            </a:lvl1pPr>
          </a:lstStyle>
          <a:p>
            <a:r>
              <a:rPr lang="en-US" dirty="0"/>
              <a:t>Click to enter section divider title</a:t>
            </a:r>
          </a:p>
        </p:txBody>
      </p:sp>
      <p:cxnSp>
        <p:nvCxnSpPr>
          <p:cNvPr id="17" name="Straight Connector 16">
            <a:extLst>
              <a:ext uri="{FF2B5EF4-FFF2-40B4-BE49-F238E27FC236}">
                <a16:creationId xmlns:a16="http://schemas.microsoft.com/office/drawing/2014/main" id="{56801EBA-E89C-4A9A-95F2-1D3A5663DD18}"/>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90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20621" t="7517" r="26814"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a:alphaModFix/>
          </a:blip>
          <a:stretch>
            <a:fillRect/>
          </a:stretch>
        </p:blipFill>
        <p:spPr>
          <a:xfrm>
            <a:off x="9880014" y="1738394"/>
            <a:ext cx="1623599" cy="735195"/>
          </a:xfrm>
          <a:prstGeom prst="rect">
            <a:avLst/>
          </a:prstGeom>
          <a:noFill/>
          <a:ln>
            <a:noFill/>
          </a:ln>
        </p:spPr>
      </p:pic>
      <p:sp>
        <p:nvSpPr>
          <p:cNvPr id="2" name="Rectangle 1">
            <a:extLst>
              <a:ext uri="{FF2B5EF4-FFF2-40B4-BE49-F238E27FC236}">
                <a16:creationId xmlns:a16="http://schemas.microsoft.com/office/drawing/2014/main" id="{3775F2E6-90DF-4B30-8770-AF4632E60C90}"/>
              </a:ext>
            </a:extLst>
          </p:cNvPr>
          <p:cNvSpPr/>
          <p:nvPr userDrawn="1"/>
        </p:nvSpPr>
        <p:spPr>
          <a:xfrm>
            <a:off x="1" y="0"/>
            <a:ext cx="576262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2125861"/>
            <a:ext cx="4996720"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723421"/>
            <a:ext cx="4996720" cy="656314"/>
          </a:xfrm>
          <a:noFill/>
        </p:spPr>
        <p:txBody>
          <a:bodyPr lIns="0" tIns="0" rIns="0" bIns="0" anchor="t">
            <a:noAutofit/>
          </a:bodyPr>
          <a:lstStyle>
            <a:lvl1pPr marL="0" indent="0" algn="l">
              <a:lnSpc>
                <a:spcPct val="100000"/>
              </a:lnSpc>
              <a:buNone/>
              <a:defRPr sz="15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2" y="1122238"/>
            <a:ext cx="4996719" cy="338128"/>
          </a:xfrm>
          <a:noFill/>
        </p:spPr>
        <p:txBody>
          <a:bodyPr lIns="0" tIns="0" rIns="0" bIns="0" anchor="t">
            <a:noAutofit/>
          </a:bodyPr>
          <a:lstStyle>
            <a:lvl1pPr marL="0" indent="0">
              <a:lnSpc>
                <a:spcPct val="100000"/>
              </a:lnSpc>
              <a:buNone/>
              <a:defRPr sz="105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4987275" cy="338128"/>
          </a:xfrm>
          <a:noFill/>
        </p:spPr>
        <p:txBody>
          <a:bodyPr lIns="0" tIns="0" rIns="0" bIns="0" anchor="t">
            <a:noAutofit/>
          </a:bodyPr>
          <a:lstStyle>
            <a:lvl1pPr marL="0" indent="0">
              <a:lnSpc>
                <a:spcPct val="100000"/>
              </a:lnSpc>
              <a:buNone/>
              <a:defRPr sz="1200" b="0">
                <a:solidFill>
                  <a:schemeClr val="tx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45424"/>
          </a:xfrm>
          <a:prstGeom prst="rect">
            <a:avLst/>
          </a:prstGeom>
          <a:noFill/>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
                <a:srgbClr val="2E5882"/>
              </a:buClr>
              <a:buSzTx/>
              <a:buFont typeface="Wingdings" panose="05000000000000000000" pitchFamily="2" charset="2"/>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PREPARED FOR:</a:t>
            </a:r>
          </a:p>
        </p:txBody>
      </p:sp>
    </p:spTree>
    <p:extLst>
      <p:ext uri="{BB962C8B-B14F-4D97-AF65-F5344CB8AC3E}">
        <p14:creationId xmlns:p14="http://schemas.microsoft.com/office/powerpoint/2010/main" val="28728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FF72E-1D83-403D-9DF4-31A7D27353D5}"/>
              </a:ext>
            </a:extLst>
          </p:cNvPr>
          <p:cNvSpPr>
            <a:spLocks noGrp="1"/>
          </p:cNvSpPr>
          <p:nvPr>
            <p:ph type="pic" sz="quarter" idx="16" hasCustomPrompt="1"/>
          </p:nvPr>
        </p:nvSpPr>
        <p:spPr>
          <a:xfrm>
            <a:off x="5762626" y="2"/>
            <a:ext cx="6429375" cy="6577013"/>
          </a:xfrm>
        </p:spPr>
        <p:txBody>
          <a:bodyPr/>
          <a:lstStyle>
            <a:lvl1pPr marL="0" indent="0">
              <a:buNone/>
              <a:defRPr/>
            </a:lvl1pPr>
          </a:lstStyle>
          <a:p>
            <a:r>
              <a:rPr lang="en-IE" dirty="0"/>
              <a:t>Click icon to insert image</a:t>
            </a: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a:alphaModFix/>
          </a:blip>
          <a:stretch>
            <a:fillRect/>
          </a:stretch>
        </p:blipFill>
        <p:spPr>
          <a:xfrm>
            <a:off x="9880014" y="1738394"/>
            <a:ext cx="1623599" cy="735195"/>
          </a:xfrm>
          <a:prstGeom prst="rect">
            <a:avLst/>
          </a:prstGeom>
          <a:noFill/>
          <a:ln>
            <a:noFill/>
          </a:ln>
        </p:spPr>
      </p:pic>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2" y="2125861"/>
            <a:ext cx="4996799"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2" y="3723421"/>
            <a:ext cx="4996799" cy="656314"/>
          </a:xfrm>
          <a:noFill/>
        </p:spPr>
        <p:txBody>
          <a:bodyPr lIns="0" tIns="0" rIns="0" bIns="0" anchor="t">
            <a:noAutofit/>
          </a:bodyPr>
          <a:lstStyle>
            <a:lvl1pPr marL="0" indent="0" algn="l">
              <a:lnSpc>
                <a:spcPct val="100000"/>
              </a:lnSpc>
              <a:buNone/>
              <a:defRPr sz="15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2" y="5760334"/>
            <a:ext cx="4996799" cy="338128"/>
          </a:xfrm>
          <a:noFill/>
        </p:spPr>
        <p:txBody>
          <a:bodyPr lIns="0" tIns="0" rIns="0" bIns="0" anchor="t">
            <a:noAutofit/>
          </a:bodyPr>
          <a:lstStyle>
            <a:lvl1pPr marL="0" indent="0">
              <a:lnSpc>
                <a:spcPct val="100000"/>
              </a:lnSpc>
              <a:buNone/>
              <a:defRPr sz="105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4987353" cy="338128"/>
          </a:xfrm>
          <a:noFill/>
        </p:spPr>
        <p:txBody>
          <a:bodyPr lIns="0" tIns="0" rIns="0" bIns="0" anchor="t">
            <a:noAutofit/>
          </a:bodyPr>
          <a:lstStyle>
            <a:lvl1pPr marL="0" indent="0">
              <a:lnSpc>
                <a:spcPct val="100000"/>
              </a:lnSpc>
              <a:buNone/>
              <a:defRPr sz="1200" b="0">
                <a:solidFill>
                  <a:schemeClr val="tx1"/>
                </a:solidFill>
                <a:latin typeface="+mj-lt"/>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Google Shape;324;p36">
            <a:extLst>
              <a:ext uri="{FF2B5EF4-FFF2-40B4-BE49-F238E27FC236}">
                <a16:creationId xmlns:a16="http://schemas.microsoft.com/office/drawing/2014/main" id="{DC648004-5F97-4F74-848F-3E4169CF58E7}"/>
              </a:ext>
            </a:extLst>
          </p:cNvPr>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p:blipFill>
        <p:spPr>
          <a:xfrm>
            <a:off x="457200" y="1013037"/>
            <a:ext cx="2867643" cy="594360"/>
          </a:xfrm>
          <a:prstGeom prst="rect">
            <a:avLst/>
          </a:prstGeom>
          <a:noFill/>
          <a:ln>
            <a:noFill/>
          </a:ln>
        </p:spPr>
      </p:pic>
    </p:spTree>
    <p:extLst>
      <p:ext uri="{BB962C8B-B14F-4D97-AF65-F5344CB8AC3E}">
        <p14:creationId xmlns:p14="http://schemas.microsoft.com/office/powerpoint/2010/main" val="266139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086475"/>
            <a:ext cx="2193368" cy="457200"/>
          </a:xfrm>
          <a:prstGeom prst="rect">
            <a:avLst/>
          </a:prstGeom>
          <a:noFill/>
          <a:ln>
            <a:noFill/>
          </a:ln>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0" name="Rectangle 9">
            <a:extLst>
              <a:ext uri="{FF2B5EF4-FFF2-40B4-BE49-F238E27FC236}">
                <a16:creationId xmlns:a16="http://schemas.microsoft.com/office/drawing/2014/main" id="{3CC75E03-37E1-4685-B173-8F2035ACA3F5}"/>
              </a:ext>
            </a:extLst>
          </p:cNvPr>
          <p:cNvSpPr/>
          <p:nvPr userDrawn="1"/>
        </p:nvSpPr>
        <p:spPr>
          <a:xfrm rot="5400000">
            <a:off x="8622723" y="3288721"/>
            <a:ext cx="6858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47F3F552-9DC4-4459-909D-6CE43F61A76D}"/>
              </a:ext>
            </a:extLst>
          </p:cNvPr>
          <p:cNvSpPr>
            <a:spLocks noGrp="1"/>
          </p:cNvSpPr>
          <p:nvPr>
            <p:ph type="ctrTitle" hasCustomPrompt="1"/>
          </p:nvPr>
        </p:nvSpPr>
        <p:spPr>
          <a:xfrm>
            <a:off x="457201" y="2125861"/>
            <a:ext cx="8528755" cy="1409243"/>
          </a:xfrm>
          <a:noFill/>
          <a:ln w="38100">
            <a:noFill/>
          </a:ln>
        </p:spPr>
        <p:txBody>
          <a:bodyPr lIns="0" tIns="0" rIns="0" bIns="0" anchor="b">
            <a:normAutofit/>
          </a:bodyPr>
          <a:lstStyle>
            <a:lvl1pPr algn="l">
              <a:lnSpc>
                <a:spcPct val="100000"/>
              </a:lnSpc>
              <a:defRPr sz="2700" b="0">
                <a:solidFill>
                  <a:schemeClr val="bg1"/>
                </a:solidFill>
              </a:defRPr>
            </a:lvl1pPr>
          </a:lstStyle>
          <a:p>
            <a:r>
              <a:rPr lang="en-US" dirty="0"/>
              <a:t>Click to enter section divider title</a:t>
            </a:r>
          </a:p>
        </p:txBody>
      </p:sp>
      <p:cxnSp>
        <p:nvCxnSpPr>
          <p:cNvPr id="17" name="Straight Connector 16">
            <a:extLst>
              <a:ext uri="{FF2B5EF4-FFF2-40B4-BE49-F238E27FC236}">
                <a16:creationId xmlns:a16="http://schemas.microsoft.com/office/drawing/2014/main" id="{56801EBA-E89C-4A9A-95F2-1D3A5663DD18}"/>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2"/>
            <a:ext cx="7181851"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7" y="954000"/>
            <a:ext cx="3368023" cy="1018800"/>
          </a:xfrm>
        </p:spPr>
        <p:txBody>
          <a:bodyPr/>
          <a:lstStyle>
            <a:lvl1pPr>
              <a:lnSpc>
                <a:spcPct val="100000"/>
              </a:lnSpc>
              <a:defRPr>
                <a:solidFill>
                  <a:schemeClr val="bg1"/>
                </a:solidFill>
              </a:defRPr>
            </a:lvl1pPr>
          </a:lstStyle>
          <a:p>
            <a:r>
              <a:rPr lang="en-US" dirty="0"/>
              <a:t>Click to enter slide title</a:t>
            </a:r>
          </a:p>
        </p:txBody>
      </p:sp>
      <p:sp>
        <p:nvSpPr>
          <p:cNvPr id="21" name="Text Placeholder 8">
            <a:extLst>
              <a:ext uri="{FF2B5EF4-FFF2-40B4-BE49-F238E27FC236}">
                <a16:creationId xmlns:a16="http://schemas.microsoft.com/office/drawing/2014/main" id="{2A76DB7A-DB65-4D87-95DF-20BB77C4C1D6}"/>
              </a:ext>
            </a:extLst>
          </p:cNvPr>
          <p:cNvSpPr>
            <a:spLocks noGrp="1"/>
          </p:cNvSpPr>
          <p:nvPr>
            <p:ph type="body" sz="quarter" idx="13" hasCustomPrompt="1"/>
          </p:nvPr>
        </p:nvSpPr>
        <p:spPr>
          <a:xfrm>
            <a:off x="4509152" y="1627999"/>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Item</a:t>
            </a:r>
            <a:endParaRPr lang="en-US" dirty="0"/>
          </a:p>
        </p:txBody>
      </p:sp>
      <p:sp>
        <p:nvSpPr>
          <p:cNvPr id="22" name="Text Placeholder 8">
            <a:extLst>
              <a:ext uri="{FF2B5EF4-FFF2-40B4-BE49-F238E27FC236}">
                <a16:creationId xmlns:a16="http://schemas.microsoft.com/office/drawing/2014/main" id="{69EF341B-7B9F-447F-A415-08622BADCCA1}"/>
              </a:ext>
            </a:extLst>
          </p:cNvPr>
          <p:cNvSpPr>
            <a:spLocks noGrp="1"/>
          </p:cNvSpPr>
          <p:nvPr>
            <p:ph type="body" sz="quarter" idx="14" hasCustomPrompt="1"/>
          </p:nvPr>
        </p:nvSpPr>
        <p:spPr>
          <a:xfrm>
            <a:off x="7869382" y="1627999"/>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23" name="Text Placeholder 8">
            <a:extLst>
              <a:ext uri="{FF2B5EF4-FFF2-40B4-BE49-F238E27FC236}">
                <a16:creationId xmlns:a16="http://schemas.microsoft.com/office/drawing/2014/main" id="{D3F5B2C9-3E18-432D-B622-E90873DC02A9}"/>
              </a:ext>
            </a:extLst>
          </p:cNvPr>
          <p:cNvSpPr>
            <a:spLocks noGrp="1"/>
          </p:cNvSpPr>
          <p:nvPr>
            <p:ph type="body" sz="quarter" idx="15" hasCustomPrompt="1"/>
          </p:nvPr>
        </p:nvSpPr>
        <p:spPr>
          <a:xfrm>
            <a:off x="10049163" y="1627999"/>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24" name="Text Placeholder 8">
            <a:extLst>
              <a:ext uri="{FF2B5EF4-FFF2-40B4-BE49-F238E27FC236}">
                <a16:creationId xmlns:a16="http://schemas.microsoft.com/office/drawing/2014/main" id="{800E385F-7C15-4323-BA4B-06FF5E31FD4C}"/>
              </a:ext>
            </a:extLst>
          </p:cNvPr>
          <p:cNvSpPr>
            <a:spLocks noGrp="1"/>
          </p:cNvSpPr>
          <p:nvPr>
            <p:ph type="body" sz="quarter" idx="16" hasCustomPrompt="1"/>
          </p:nvPr>
        </p:nvSpPr>
        <p:spPr>
          <a:xfrm>
            <a:off x="4509152" y="2243242"/>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25" name="Text Placeholder 8">
            <a:extLst>
              <a:ext uri="{FF2B5EF4-FFF2-40B4-BE49-F238E27FC236}">
                <a16:creationId xmlns:a16="http://schemas.microsoft.com/office/drawing/2014/main" id="{7B86ED46-46AB-44A7-9B31-5B7BBE1B69A9}"/>
              </a:ext>
            </a:extLst>
          </p:cNvPr>
          <p:cNvSpPr>
            <a:spLocks noGrp="1"/>
          </p:cNvSpPr>
          <p:nvPr>
            <p:ph type="body" sz="quarter" idx="17" hasCustomPrompt="1"/>
          </p:nvPr>
        </p:nvSpPr>
        <p:spPr>
          <a:xfrm>
            <a:off x="7869382" y="2243243"/>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26" name="Text Placeholder 8">
            <a:extLst>
              <a:ext uri="{FF2B5EF4-FFF2-40B4-BE49-F238E27FC236}">
                <a16:creationId xmlns:a16="http://schemas.microsoft.com/office/drawing/2014/main" id="{60E362D3-1F0C-44BD-AF50-1354730AD02B}"/>
              </a:ext>
            </a:extLst>
          </p:cNvPr>
          <p:cNvSpPr>
            <a:spLocks noGrp="1"/>
          </p:cNvSpPr>
          <p:nvPr>
            <p:ph type="body" sz="quarter" idx="18" hasCustomPrompt="1"/>
          </p:nvPr>
        </p:nvSpPr>
        <p:spPr>
          <a:xfrm>
            <a:off x="10049163" y="2243243"/>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27" name="Text Placeholder 8">
            <a:extLst>
              <a:ext uri="{FF2B5EF4-FFF2-40B4-BE49-F238E27FC236}">
                <a16:creationId xmlns:a16="http://schemas.microsoft.com/office/drawing/2014/main" id="{6736A6C3-08EA-4E7A-AF5F-540410D7441F}"/>
              </a:ext>
            </a:extLst>
          </p:cNvPr>
          <p:cNvSpPr>
            <a:spLocks noGrp="1"/>
          </p:cNvSpPr>
          <p:nvPr>
            <p:ph type="body" sz="quarter" idx="19" hasCustomPrompt="1"/>
          </p:nvPr>
        </p:nvSpPr>
        <p:spPr>
          <a:xfrm>
            <a:off x="4509152" y="2858485"/>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28" name="Text Placeholder 8">
            <a:extLst>
              <a:ext uri="{FF2B5EF4-FFF2-40B4-BE49-F238E27FC236}">
                <a16:creationId xmlns:a16="http://schemas.microsoft.com/office/drawing/2014/main" id="{3C030921-B7D4-4001-94D5-5946C3C34D4A}"/>
              </a:ext>
            </a:extLst>
          </p:cNvPr>
          <p:cNvSpPr>
            <a:spLocks noGrp="1"/>
          </p:cNvSpPr>
          <p:nvPr>
            <p:ph type="body" sz="quarter" idx="20" hasCustomPrompt="1"/>
          </p:nvPr>
        </p:nvSpPr>
        <p:spPr>
          <a:xfrm>
            <a:off x="7869382" y="2858487"/>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29" name="Text Placeholder 8">
            <a:extLst>
              <a:ext uri="{FF2B5EF4-FFF2-40B4-BE49-F238E27FC236}">
                <a16:creationId xmlns:a16="http://schemas.microsoft.com/office/drawing/2014/main" id="{C317F2DA-16F7-4ACB-9B0F-2E27FC1781DF}"/>
              </a:ext>
            </a:extLst>
          </p:cNvPr>
          <p:cNvSpPr>
            <a:spLocks noGrp="1"/>
          </p:cNvSpPr>
          <p:nvPr>
            <p:ph type="body" sz="quarter" idx="21" hasCustomPrompt="1"/>
          </p:nvPr>
        </p:nvSpPr>
        <p:spPr>
          <a:xfrm>
            <a:off x="10049163" y="2858487"/>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30" name="Text Placeholder 8">
            <a:extLst>
              <a:ext uri="{FF2B5EF4-FFF2-40B4-BE49-F238E27FC236}">
                <a16:creationId xmlns:a16="http://schemas.microsoft.com/office/drawing/2014/main" id="{B736CB56-05E3-4F61-9ED4-A1123C11AC14}"/>
              </a:ext>
            </a:extLst>
          </p:cNvPr>
          <p:cNvSpPr>
            <a:spLocks noGrp="1"/>
          </p:cNvSpPr>
          <p:nvPr>
            <p:ph type="body" sz="quarter" idx="22" hasCustomPrompt="1"/>
          </p:nvPr>
        </p:nvSpPr>
        <p:spPr>
          <a:xfrm>
            <a:off x="4509152" y="3473726"/>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31" name="Text Placeholder 8">
            <a:extLst>
              <a:ext uri="{FF2B5EF4-FFF2-40B4-BE49-F238E27FC236}">
                <a16:creationId xmlns:a16="http://schemas.microsoft.com/office/drawing/2014/main" id="{6F23F8ED-DA3F-40AD-9928-0FA91EF9A387}"/>
              </a:ext>
            </a:extLst>
          </p:cNvPr>
          <p:cNvSpPr>
            <a:spLocks noGrp="1"/>
          </p:cNvSpPr>
          <p:nvPr>
            <p:ph type="body" sz="quarter" idx="23" hasCustomPrompt="1"/>
          </p:nvPr>
        </p:nvSpPr>
        <p:spPr>
          <a:xfrm>
            <a:off x="7869382" y="3473731"/>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32" name="Text Placeholder 8">
            <a:extLst>
              <a:ext uri="{FF2B5EF4-FFF2-40B4-BE49-F238E27FC236}">
                <a16:creationId xmlns:a16="http://schemas.microsoft.com/office/drawing/2014/main" id="{85E40FED-CF68-46A2-BF1E-DE3BA78A40F9}"/>
              </a:ext>
            </a:extLst>
          </p:cNvPr>
          <p:cNvSpPr>
            <a:spLocks noGrp="1"/>
          </p:cNvSpPr>
          <p:nvPr>
            <p:ph type="body" sz="quarter" idx="24" hasCustomPrompt="1"/>
          </p:nvPr>
        </p:nvSpPr>
        <p:spPr>
          <a:xfrm>
            <a:off x="10049163" y="3473731"/>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33" name="Text Placeholder 8">
            <a:extLst>
              <a:ext uri="{FF2B5EF4-FFF2-40B4-BE49-F238E27FC236}">
                <a16:creationId xmlns:a16="http://schemas.microsoft.com/office/drawing/2014/main" id="{8D039E30-D5FC-4620-ADF7-704189786E85}"/>
              </a:ext>
            </a:extLst>
          </p:cNvPr>
          <p:cNvSpPr>
            <a:spLocks noGrp="1"/>
          </p:cNvSpPr>
          <p:nvPr>
            <p:ph type="body" sz="quarter" idx="25" hasCustomPrompt="1"/>
          </p:nvPr>
        </p:nvSpPr>
        <p:spPr>
          <a:xfrm>
            <a:off x="4509152" y="4088971"/>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34" name="Text Placeholder 8">
            <a:extLst>
              <a:ext uri="{FF2B5EF4-FFF2-40B4-BE49-F238E27FC236}">
                <a16:creationId xmlns:a16="http://schemas.microsoft.com/office/drawing/2014/main" id="{4A6CF11E-3E10-4EA8-9F6C-1E169E948A3D}"/>
              </a:ext>
            </a:extLst>
          </p:cNvPr>
          <p:cNvSpPr>
            <a:spLocks noGrp="1"/>
          </p:cNvSpPr>
          <p:nvPr>
            <p:ph type="body" sz="quarter" idx="26" hasCustomPrompt="1"/>
          </p:nvPr>
        </p:nvSpPr>
        <p:spPr>
          <a:xfrm>
            <a:off x="7869382" y="4088975"/>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35" name="Text Placeholder 8">
            <a:extLst>
              <a:ext uri="{FF2B5EF4-FFF2-40B4-BE49-F238E27FC236}">
                <a16:creationId xmlns:a16="http://schemas.microsoft.com/office/drawing/2014/main" id="{AF51F400-0FFD-4FA9-B1C3-0FBFDA8B6FD3}"/>
              </a:ext>
            </a:extLst>
          </p:cNvPr>
          <p:cNvSpPr>
            <a:spLocks noGrp="1"/>
          </p:cNvSpPr>
          <p:nvPr>
            <p:ph type="body" sz="quarter" idx="27" hasCustomPrompt="1"/>
          </p:nvPr>
        </p:nvSpPr>
        <p:spPr>
          <a:xfrm>
            <a:off x="10049163" y="4088975"/>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36" name="Text Placeholder 8">
            <a:extLst>
              <a:ext uri="{FF2B5EF4-FFF2-40B4-BE49-F238E27FC236}">
                <a16:creationId xmlns:a16="http://schemas.microsoft.com/office/drawing/2014/main" id="{3EEA61BB-2D40-4D06-BE91-D0E3657D0AA5}"/>
              </a:ext>
            </a:extLst>
          </p:cNvPr>
          <p:cNvSpPr>
            <a:spLocks noGrp="1"/>
          </p:cNvSpPr>
          <p:nvPr>
            <p:ph type="body" sz="quarter" idx="28" hasCustomPrompt="1"/>
          </p:nvPr>
        </p:nvSpPr>
        <p:spPr>
          <a:xfrm>
            <a:off x="4509152" y="4704219"/>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37" name="Text Placeholder 8">
            <a:extLst>
              <a:ext uri="{FF2B5EF4-FFF2-40B4-BE49-F238E27FC236}">
                <a16:creationId xmlns:a16="http://schemas.microsoft.com/office/drawing/2014/main" id="{5223B0E1-2753-4789-8304-88D14D4FE652}"/>
              </a:ext>
            </a:extLst>
          </p:cNvPr>
          <p:cNvSpPr>
            <a:spLocks noGrp="1"/>
          </p:cNvSpPr>
          <p:nvPr>
            <p:ph type="body" sz="quarter" idx="29" hasCustomPrompt="1"/>
          </p:nvPr>
        </p:nvSpPr>
        <p:spPr>
          <a:xfrm>
            <a:off x="7869382" y="4704219"/>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38" name="Text Placeholder 8">
            <a:extLst>
              <a:ext uri="{FF2B5EF4-FFF2-40B4-BE49-F238E27FC236}">
                <a16:creationId xmlns:a16="http://schemas.microsoft.com/office/drawing/2014/main" id="{C25EE18D-7A26-445E-B2DD-4980F1E38D8F}"/>
              </a:ext>
            </a:extLst>
          </p:cNvPr>
          <p:cNvSpPr>
            <a:spLocks noGrp="1"/>
          </p:cNvSpPr>
          <p:nvPr>
            <p:ph type="body" sz="quarter" idx="30" hasCustomPrompt="1"/>
          </p:nvPr>
        </p:nvSpPr>
        <p:spPr>
          <a:xfrm>
            <a:off x="10049163" y="4704219"/>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pic>
        <p:nvPicPr>
          <p:cNvPr id="39" name="Google Shape;324;p36">
            <a:extLst>
              <a:ext uri="{FF2B5EF4-FFF2-40B4-BE49-F238E27FC236}">
                <a16:creationId xmlns:a16="http://schemas.microsoft.com/office/drawing/2014/main" id="{71E33046-D10E-44D4-8409-F2D333FBB8B7}"/>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086475"/>
            <a:ext cx="2193368" cy="457200"/>
          </a:xfrm>
          <a:prstGeom prst="rect">
            <a:avLst/>
          </a:prstGeom>
          <a:noFill/>
          <a:ln>
            <a:noFill/>
          </a:ln>
        </p:spPr>
      </p:pic>
    </p:spTree>
    <p:extLst>
      <p:ext uri="{BB962C8B-B14F-4D97-AF65-F5344CB8AC3E}">
        <p14:creationId xmlns:p14="http://schemas.microsoft.com/office/powerpoint/2010/main" val="213936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Tree>
    <p:extLst>
      <p:ext uri="{BB962C8B-B14F-4D97-AF65-F5344CB8AC3E}">
        <p14:creationId xmlns:p14="http://schemas.microsoft.com/office/powerpoint/2010/main" val="80495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2" y="-1"/>
            <a:ext cx="53625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
        <p:nvSpPr>
          <p:cNvPr id="2" name="Title 1"/>
          <p:cNvSpPr>
            <a:spLocks noGrp="1"/>
          </p:cNvSpPr>
          <p:nvPr>
            <p:ph type="title" hasCustomPrompt="1"/>
          </p:nvPr>
        </p:nvSpPr>
        <p:spPr>
          <a:xfrm>
            <a:off x="457202" y="952502"/>
            <a:ext cx="4571999"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3" name="Content Placeholder 2"/>
          <p:cNvSpPr>
            <a:spLocks noGrp="1"/>
          </p:cNvSpPr>
          <p:nvPr>
            <p:ph idx="1" hasCustomPrompt="1"/>
          </p:nvPr>
        </p:nvSpPr>
        <p:spPr>
          <a:xfrm>
            <a:off x="5676902" y="3600452"/>
            <a:ext cx="6033671" cy="2601941"/>
          </a:xfrm>
        </p:spPr>
        <p:txBody>
          <a:bodyPr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5362577" y="3"/>
            <a:ext cx="6829425" cy="3375081"/>
          </a:xfrm>
        </p:spPr>
        <p:txBody>
          <a:bodyPr/>
          <a:lstStyle>
            <a:lvl1pPr marL="0" indent="0">
              <a:buNone/>
              <a:defRPr/>
            </a:lvl1pPr>
          </a:lstStyle>
          <a:p>
            <a:r>
              <a:rPr lang="en-IE" dirty="0"/>
              <a:t>Click icon to insert image</a:t>
            </a:r>
            <a:endParaRPr lang="en-US" dirty="0"/>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5"/>
            <a:ext cx="4572000" cy="3867151"/>
          </a:xfrm>
        </p:spPr>
        <p:txBody>
          <a:bodyPr lIns="0" tIns="0" rIns="0" bIns="0">
            <a:normAutofit/>
          </a:bodyPr>
          <a:lstStyle>
            <a:lvl1pPr marL="0" indent="0">
              <a:lnSpc>
                <a:spcPct val="100000"/>
              </a:lnSpc>
              <a:spcBef>
                <a:spcPts val="525"/>
              </a:spcBef>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4" name="Text Placeholder 4">
            <a:extLst>
              <a:ext uri="{FF2B5EF4-FFF2-40B4-BE49-F238E27FC236}">
                <a16:creationId xmlns:a16="http://schemas.microsoft.com/office/drawing/2014/main" id="{65D2AD74-E23E-43CE-849E-9417C322E79A}"/>
              </a:ext>
            </a:extLst>
          </p:cNvPr>
          <p:cNvSpPr>
            <a:spLocks noGrp="1"/>
          </p:cNvSpPr>
          <p:nvPr>
            <p:ph type="body" sz="quarter" idx="14" hasCustomPrompt="1"/>
          </p:nvPr>
        </p:nvSpPr>
        <p:spPr>
          <a:xfrm>
            <a:off x="5676902" y="6315076"/>
            <a:ext cx="5674591"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75828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71818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2" y="6126480"/>
            <a:ext cx="2194559" cy="457200"/>
          </a:xfrm>
          <a:prstGeom prst="rect">
            <a:avLst/>
          </a:prstGeom>
          <a:noFill/>
          <a:ln>
            <a:noFill/>
          </a:ln>
        </p:spPr>
      </p:pic>
      <p:sp>
        <p:nvSpPr>
          <p:cNvPr id="3" name="Content Placeholder 2"/>
          <p:cNvSpPr>
            <a:spLocks noGrp="1"/>
          </p:cNvSpPr>
          <p:nvPr>
            <p:ph idx="1" hasCustomPrompt="1"/>
          </p:nvPr>
        </p:nvSpPr>
        <p:spPr>
          <a:xfrm>
            <a:off x="457200" y="1971675"/>
            <a:ext cx="6416024" cy="3867150"/>
          </a:xfrm>
        </p:spPr>
        <p:txBody>
          <a:bodyPr anchor="t"/>
          <a:lstStyle>
            <a:lvl1pPr>
              <a:lnSpc>
                <a:spcPct val="100000"/>
              </a:lnSpc>
              <a:defRPr baseline="0">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181850" y="0"/>
            <a:ext cx="5010151"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16024"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13" name="Text Placeholder 4">
            <a:extLst>
              <a:ext uri="{FF2B5EF4-FFF2-40B4-BE49-F238E27FC236}">
                <a16:creationId xmlns:a16="http://schemas.microsoft.com/office/drawing/2014/main" id="{C1BE1996-BF22-41AB-A58A-DEFDF7F80297}"/>
              </a:ext>
            </a:extLst>
          </p:cNvPr>
          <p:cNvSpPr>
            <a:spLocks noGrp="1"/>
          </p:cNvSpPr>
          <p:nvPr>
            <p:ph type="body" sz="quarter" idx="14" hasCustomPrompt="1"/>
          </p:nvPr>
        </p:nvSpPr>
        <p:spPr>
          <a:xfrm>
            <a:off x="2822029" y="6182487"/>
            <a:ext cx="4051196" cy="265176"/>
          </a:xfrm>
        </p:spPr>
        <p:txBody>
          <a:bodyPr lIns="0" tIns="0" rIns="0" bIns="0" anchor="ctr">
            <a:noAutofit/>
          </a:bodyPr>
          <a:lstStyle>
            <a:lvl1pPr marL="0" indent="0" algn="r">
              <a:buNone/>
              <a:defRPr sz="675" i="1" baseline="0">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37313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1" y="0"/>
            <a:ext cx="4200521" cy="6858000"/>
            <a:chOff x="0" y="0"/>
            <a:chExt cx="4200521"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62577" b="13388"/>
            <a:stretch/>
          </p:blipFill>
          <p:spPr>
            <a:xfrm>
              <a:off x="0" y="2"/>
              <a:ext cx="4200521"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4200521"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1"/>
            <a:ext cx="718185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2"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2"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2" name="Rectangle 1">
            <a:extLst>
              <a:ext uri="{FF2B5EF4-FFF2-40B4-BE49-F238E27FC236}">
                <a16:creationId xmlns:a16="http://schemas.microsoft.com/office/drawing/2014/main" id="{7C23A003-951A-40BE-82BB-0777C8AF8A83}"/>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Google Shape;324;p36">
            <a:extLst>
              <a:ext uri="{FF2B5EF4-FFF2-40B4-BE49-F238E27FC236}">
                <a16:creationId xmlns:a16="http://schemas.microsoft.com/office/drawing/2014/main" id="{993757EB-DE3B-4B48-A1D3-C2F553935414}"/>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8762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3.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E64D054-9F22-4278-BAF5-864DC961913B}"/>
              </a:ext>
            </a:extLst>
          </p:cNvPr>
          <p:cNvSpPr>
            <a:spLocks noGrp="1"/>
          </p:cNvSpPr>
          <p:nvPr>
            <p:ph type="pic" sz="quarter" idx="43" hasCustomPrompt="1"/>
          </p:nvPr>
        </p:nvSpPr>
        <p:spPr>
          <a:xfrm>
            <a:off x="1"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4509152" y="954000"/>
            <a:ext cx="6564597"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6"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4">
            <a:extLst>
              <a:ext uri="{FF2B5EF4-FFF2-40B4-BE49-F238E27FC236}">
                <a16:creationId xmlns:a16="http://schemas.microsoft.com/office/drawing/2014/main" id="{CC1EE479-6C70-491B-99D7-1519F97D3006}"/>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138" name="Rectangle 137">
            <a:extLst>
              <a:ext uri="{FF2B5EF4-FFF2-40B4-BE49-F238E27FC236}">
                <a16:creationId xmlns:a16="http://schemas.microsoft.com/office/drawing/2014/main" id="{E37873EB-8CA6-46EC-8973-FE2AE2DB29D9}"/>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0" name="Straight Connector 139">
            <a:extLst>
              <a:ext uri="{FF2B5EF4-FFF2-40B4-BE49-F238E27FC236}">
                <a16:creationId xmlns:a16="http://schemas.microsoft.com/office/drawing/2014/main" id="{7DE41273-F51D-4EAC-A527-570A62310A7D}"/>
              </a:ext>
            </a:extLst>
          </p:cNvPr>
          <p:cNvCxnSpPr>
            <a:cxnSpLocks/>
          </p:cNvCxnSpPr>
          <p:nvPr userDrawn="1"/>
        </p:nvCxnSpPr>
        <p:spPr>
          <a:xfrm>
            <a:off x="4509152"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5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Rectangle 16">
            <a:extLst>
              <a:ext uri="{FF2B5EF4-FFF2-40B4-BE49-F238E27FC236}">
                <a16:creationId xmlns:a16="http://schemas.microsoft.com/office/drawing/2014/main" id="{93D5D4E5-26AC-4489-AC3C-C34032C7D833}"/>
              </a:ext>
            </a:extLst>
          </p:cNvPr>
          <p:cNvSpPr/>
          <p:nvPr userDrawn="1"/>
        </p:nvSpPr>
        <p:spPr>
          <a:xfrm>
            <a:off x="4200526" y="-1"/>
            <a:ext cx="78991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7" y="954000"/>
            <a:ext cx="3368023"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1" y="955014"/>
            <a:ext cx="6564599" cy="1018799"/>
          </a:xfrm>
        </p:spPr>
        <p:txBody>
          <a:bodyPr lIns="0" tIns="0" rIns="0" bIns="0">
            <a:noAutofit/>
          </a:bodyPr>
          <a:lstStyle>
            <a:lvl1pPr marL="0" indent="0">
              <a:lnSpc>
                <a:spcPct val="100000"/>
              </a:lnSpc>
              <a:spcBef>
                <a:spcPts val="525"/>
              </a:spcBef>
              <a:buNone/>
              <a:defRPr sz="1350" b="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2" name="Rectangle 21">
            <a:extLst>
              <a:ext uri="{FF2B5EF4-FFF2-40B4-BE49-F238E27FC236}">
                <a16:creationId xmlns:a16="http://schemas.microsoft.com/office/drawing/2014/main" id="{9E5A77FC-7762-496F-95FD-89FF5E5D5344}"/>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23" name="Google Shape;324;p36">
            <a:extLst>
              <a:ext uri="{FF2B5EF4-FFF2-40B4-BE49-F238E27FC236}">
                <a16:creationId xmlns:a16="http://schemas.microsoft.com/office/drawing/2014/main" id="{5E18737C-E2FE-4174-AB22-A69BDAECFB9B}"/>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125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4200525" y="-2"/>
            <a:ext cx="7181851"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450915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7" y="954000"/>
            <a:ext cx="3368023" cy="1018800"/>
          </a:xfrm>
        </p:spPr>
        <p:txBody>
          <a:bodyPr/>
          <a:lstStyle>
            <a:lvl1pPr>
              <a:lnSpc>
                <a:spcPct val="100000"/>
              </a:lnSpc>
              <a:defRPr>
                <a:solidFill>
                  <a:schemeClr val="bg1"/>
                </a:solidFill>
              </a:defRPr>
            </a:lvl1pPr>
          </a:lstStyle>
          <a:p>
            <a:r>
              <a:rPr lang="en-US" dirty="0"/>
              <a:t>Click to enter slide title</a:t>
            </a:r>
          </a:p>
        </p:txBody>
      </p:sp>
      <p:sp>
        <p:nvSpPr>
          <p:cNvPr id="21" name="Text Placeholder 8">
            <a:extLst>
              <a:ext uri="{FF2B5EF4-FFF2-40B4-BE49-F238E27FC236}">
                <a16:creationId xmlns:a16="http://schemas.microsoft.com/office/drawing/2014/main" id="{2A76DB7A-DB65-4D87-95DF-20BB77C4C1D6}"/>
              </a:ext>
            </a:extLst>
          </p:cNvPr>
          <p:cNvSpPr>
            <a:spLocks noGrp="1"/>
          </p:cNvSpPr>
          <p:nvPr>
            <p:ph type="body" sz="quarter" idx="13" hasCustomPrompt="1"/>
          </p:nvPr>
        </p:nvSpPr>
        <p:spPr>
          <a:xfrm>
            <a:off x="4509152" y="1627999"/>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IE" dirty="0"/>
              <a:t>Item</a:t>
            </a:r>
            <a:endParaRPr lang="en-US" dirty="0"/>
          </a:p>
        </p:txBody>
      </p:sp>
      <p:sp>
        <p:nvSpPr>
          <p:cNvPr id="22" name="Text Placeholder 8">
            <a:extLst>
              <a:ext uri="{FF2B5EF4-FFF2-40B4-BE49-F238E27FC236}">
                <a16:creationId xmlns:a16="http://schemas.microsoft.com/office/drawing/2014/main" id="{69EF341B-7B9F-447F-A415-08622BADCCA1}"/>
              </a:ext>
            </a:extLst>
          </p:cNvPr>
          <p:cNvSpPr>
            <a:spLocks noGrp="1"/>
          </p:cNvSpPr>
          <p:nvPr>
            <p:ph type="body" sz="quarter" idx="14" hasCustomPrompt="1"/>
          </p:nvPr>
        </p:nvSpPr>
        <p:spPr>
          <a:xfrm>
            <a:off x="7869382" y="1627999"/>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23" name="Text Placeholder 8">
            <a:extLst>
              <a:ext uri="{FF2B5EF4-FFF2-40B4-BE49-F238E27FC236}">
                <a16:creationId xmlns:a16="http://schemas.microsoft.com/office/drawing/2014/main" id="{D3F5B2C9-3E18-432D-B622-E90873DC02A9}"/>
              </a:ext>
            </a:extLst>
          </p:cNvPr>
          <p:cNvSpPr>
            <a:spLocks noGrp="1"/>
          </p:cNvSpPr>
          <p:nvPr>
            <p:ph type="body" sz="quarter" idx="15" hasCustomPrompt="1"/>
          </p:nvPr>
        </p:nvSpPr>
        <p:spPr>
          <a:xfrm>
            <a:off x="10049163" y="1627999"/>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24" name="Text Placeholder 8">
            <a:extLst>
              <a:ext uri="{FF2B5EF4-FFF2-40B4-BE49-F238E27FC236}">
                <a16:creationId xmlns:a16="http://schemas.microsoft.com/office/drawing/2014/main" id="{800E385F-7C15-4323-BA4B-06FF5E31FD4C}"/>
              </a:ext>
            </a:extLst>
          </p:cNvPr>
          <p:cNvSpPr>
            <a:spLocks noGrp="1"/>
          </p:cNvSpPr>
          <p:nvPr>
            <p:ph type="body" sz="quarter" idx="16" hasCustomPrompt="1"/>
          </p:nvPr>
        </p:nvSpPr>
        <p:spPr>
          <a:xfrm>
            <a:off x="4509152" y="2243242"/>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25" name="Text Placeholder 8">
            <a:extLst>
              <a:ext uri="{FF2B5EF4-FFF2-40B4-BE49-F238E27FC236}">
                <a16:creationId xmlns:a16="http://schemas.microsoft.com/office/drawing/2014/main" id="{7B86ED46-46AB-44A7-9B31-5B7BBE1B69A9}"/>
              </a:ext>
            </a:extLst>
          </p:cNvPr>
          <p:cNvSpPr>
            <a:spLocks noGrp="1"/>
          </p:cNvSpPr>
          <p:nvPr>
            <p:ph type="body" sz="quarter" idx="17" hasCustomPrompt="1"/>
          </p:nvPr>
        </p:nvSpPr>
        <p:spPr>
          <a:xfrm>
            <a:off x="7869382" y="2243243"/>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26" name="Text Placeholder 8">
            <a:extLst>
              <a:ext uri="{FF2B5EF4-FFF2-40B4-BE49-F238E27FC236}">
                <a16:creationId xmlns:a16="http://schemas.microsoft.com/office/drawing/2014/main" id="{60E362D3-1F0C-44BD-AF50-1354730AD02B}"/>
              </a:ext>
            </a:extLst>
          </p:cNvPr>
          <p:cNvSpPr>
            <a:spLocks noGrp="1"/>
          </p:cNvSpPr>
          <p:nvPr>
            <p:ph type="body" sz="quarter" idx="18" hasCustomPrompt="1"/>
          </p:nvPr>
        </p:nvSpPr>
        <p:spPr>
          <a:xfrm>
            <a:off x="10049163" y="2243243"/>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27" name="Text Placeholder 8">
            <a:extLst>
              <a:ext uri="{FF2B5EF4-FFF2-40B4-BE49-F238E27FC236}">
                <a16:creationId xmlns:a16="http://schemas.microsoft.com/office/drawing/2014/main" id="{6736A6C3-08EA-4E7A-AF5F-540410D7441F}"/>
              </a:ext>
            </a:extLst>
          </p:cNvPr>
          <p:cNvSpPr>
            <a:spLocks noGrp="1"/>
          </p:cNvSpPr>
          <p:nvPr>
            <p:ph type="body" sz="quarter" idx="19" hasCustomPrompt="1"/>
          </p:nvPr>
        </p:nvSpPr>
        <p:spPr>
          <a:xfrm>
            <a:off x="4509152" y="2858485"/>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28" name="Text Placeholder 8">
            <a:extLst>
              <a:ext uri="{FF2B5EF4-FFF2-40B4-BE49-F238E27FC236}">
                <a16:creationId xmlns:a16="http://schemas.microsoft.com/office/drawing/2014/main" id="{3C030921-B7D4-4001-94D5-5946C3C34D4A}"/>
              </a:ext>
            </a:extLst>
          </p:cNvPr>
          <p:cNvSpPr>
            <a:spLocks noGrp="1"/>
          </p:cNvSpPr>
          <p:nvPr>
            <p:ph type="body" sz="quarter" idx="20" hasCustomPrompt="1"/>
          </p:nvPr>
        </p:nvSpPr>
        <p:spPr>
          <a:xfrm>
            <a:off x="7869382" y="2858487"/>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29" name="Text Placeholder 8">
            <a:extLst>
              <a:ext uri="{FF2B5EF4-FFF2-40B4-BE49-F238E27FC236}">
                <a16:creationId xmlns:a16="http://schemas.microsoft.com/office/drawing/2014/main" id="{C317F2DA-16F7-4ACB-9B0F-2E27FC1781DF}"/>
              </a:ext>
            </a:extLst>
          </p:cNvPr>
          <p:cNvSpPr>
            <a:spLocks noGrp="1"/>
          </p:cNvSpPr>
          <p:nvPr>
            <p:ph type="body" sz="quarter" idx="21" hasCustomPrompt="1"/>
          </p:nvPr>
        </p:nvSpPr>
        <p:spPr>
          <a:xfrm>
            <a:off x="10049163" y="2858487"/>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30" name="Text Placeholder 8">
            <a:extLst>
              <a:ext uri="{FF2B5EF4-FFF2-40B4-BE49-F238E27FC236}">
                <a16:creationId xmlns:a16="http://schemas.microsoft.com/office/drawing/2014/main" id="{B736CB56-05E3-4F61-9ED4-A1123C11AC14}"/>
              </a:ext>
            </a:extLst>
          </p:cNvPr>
          <p:cNvSpPr>
            <a:spLocks noGrp="1"/>
          </p:cNvSpPr>
          <p:nvPr>
            <p:ph type="body" sz="quarter" idx="22" hasCustomPrompt="1"/>
          </p:nvPr>
        </p:nvSpPr>
        <p:spPr>
          <a:xfrm>
            <a:off x="4509152" y="3473726"/>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31" name="Text Placeholder 8">
            <a:extLst>
              <a:ext uri="{FF2B5EF4-FFF2-40B4-BE49-F238E27FC236}">
                <a16:creationId xmlns:a16="http://schemas.microsoft.com/office/drawing/2014/main" id="{6F23F8ED-DA3F-40AD-9928-0FA91EF9A387}"/>
              </a:ext>
            </a:extLst>
          </p:cNvPr>
          <p:cNvSpPr>
            <a:spLocks noGrp="1"/>
          </p:cNvSpPr>
          <p:nvPr>
            <p:ph type="body" sz="quarter" idx="23" hasCustomPrompt="1"/>
          </p:nvPr>
        </p:nvSpPr>
        <p:spPr>
          <a:xfrm>
            <a:off x="7869382" y="3473731"/>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32" name="Text Placeholder 8">
            <a:extLst>
              <a:ext uri="{FF2B5EF4-FFF2-40B4-BE49-F238E27FC236}">
                <a16:creationId xmlns:a16="http://schemas.microsoft.com/office/drawing/2014/main" id="{85E40FED-CF68-46A2-BF1E-DE3BA78A40F9}"/>
              </a:ext>
            </a:extLst>
          </p:cNvPr>
          <p:cNvSpPr>
            <a:spLocks noGrp="1"/>
          </p:cNvSpPr>
          <p:nvPr>
            <p:ph type="body" sz="quarter" idx="24" hasCustomPrompt="1"/>
          </p:nvPr>
        </p:nvSpPr>
        <p:spPr>
          <a:xfrm>
            <a:off x="10049163" y="3473731"/>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33" name="Text Placeholder 8">
            <a:extLst>
              <a:ext uri="{FF2B5EF4-FFF2-40B4-BE49-F238E27FC236}">
                <a16:creationId xmlns:a16="http://schemas.microsoft.com/office/drawing/2014/main" id="{8D039E30-D5FC-4620-ADF7-704189786E85}"/>
              </a:ext>
            </a:extLst>
          </p:cNvPr>
          <p:cNvSpPr>
            <a:spLocks noGrp="1"/>
          </p:cNvSpPr>
          <p:nvPr>
            <p:ph type="body" sz="quarter" idx="25" hasCustomPrompt="1"/>
          </p:nvPr>
        </p:nvSpPr>
        <p:spPr>
          <a:xfrm>
            <a:off x="4509152" y="4088971"/>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34" name="Text Placeholder 8">
            <a:extLst>
              <a:ext uri="{FF2B5EF4-FFF2-40B4-BE49-F238E27FC236}">
                <a16:creationId xmlns:a16="http://schemas.microsoft.com/office/drawing/2014/main" id="{4A6CF11E-3E10-4EA8-9F6C-1E169E948A3D}"/>
              </a:ext>
            </a:extLst>
          </p:cNvPr>
          <p:cNvSpPr>
            <a:spLocks noGrp="1"/>
          </p:cNvSpPr>
          <p:nvPr>
            <p:ph type="body" sz="quarter" idx="26" hasCustomPrompt="1"/>
          </p:nvPr>
        </p:nvSpPr>
        <p:spPr>
          <a:xfrm>
            <a:off x="7869382" y="4088975"/>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35" name="Text Placeholder 8">
            <a:extLst>
              <a:ext uri="{FF2B5EF4-FFF2-40B4-BE49-F238E27FC236}">
                <a16:creationId xmlns:a16="http://schemas.microsoft.com/office/drawing/2014/main" id="{AF51F400-0FFD-4FA9-B1C3-0FBFDA8B6FD3}"/>
              </a:ext>
            </a:extLst>
          </p:cNvPr>
          <p:cNvSpPr>
            <a:spLocks noGrp="1"/>
          </p:cNvSpPr>
          <p:nvPr>
            <p:ph type="body" sz="quarter" idx="27" hasCustomPrompt="1"/>
          </p:nvPr>
        </p:nvSpPr>
        <p:spPr>
          <a:xfrm>
            <a:off x="10049163" y="4088975"/>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sp>
        <p:nvSpPr>
          <p:cNvPr id="36" name="Text Placeholder 8">
            <a:extLst>
              <a:ext uri="{FF2B5EF4-FFF2-40B4-BE49-F238E27FC236}">
                <a16:creationId xmlns:a16="http://schemas.microsoft.com/office/drawing/2014/main" id="{3EEA61BB-2D40-4D06-BE91-D0E3657D0AA5}"/>
              </a:ext>
            </a:extLst>
          </p:cNvPr>
          <p:cNvSpPr>
            <a:spLocks noGrp="1"/>
          </p:cNvSpPr>
          <p:nvPr>
            <p:ph type="body" sz="quarter" idx="28" hasCustomPrompt="1"/>
          </p:nvPr>
        </p:nvSpPr>
        <p:spPr>
          <a:xfrm>
            <a:off x="4509152" y="4704219"/>
            <a:ext cx="317550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Item</a:t>
            </a:r>
          </a:p>
        </p:txBody>
      </p:sp>
      <p:sp>
        <p:nvSpPr>
          <p:cNvPr id="37" name="Text Placeholder 8">
            <a:extLst>
              <a:ext uri="{FF2B5EF4-FFF2-40B4-BE49-F238E27FC236}">
                <a16:creationId xmlns:a16="http://schemas.microsoft.com/office/drawing/2014/main" id="{5223B0E1-2753-4789-8304-88D14D4FE652}"/>
              </a:ext>
            </a:extLst>
          </p:cNvPr>
          <p:cNvSpPr>
            <a:spLocks noGrp="1"/>
          </p:cNvSpPr>
          <p:nvPr>
            <p:ph type="body" sz="quarter" idx="29" hasCustomPrompt="1"/>
          </p:nvPr>
        </p:nvSpPr>
        <p:spPr>
          <a:xfrm>
            <a:off x="7869382" y="4704219"/>
            <a:ext cx="1995055"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Name</a:t>
            </a:r>
          </a:p>
        </p:txBody>
      </p:sp>
      <p:sp>
        <p:nvSpPr>
          <p:cNvPr id="38" name="Text Placeholder 8">
            <a:extLst>
              <a:ext uri="{FF2B5EF4-FFF2-40B4-BE49-F238E27FC236}">
                <a16:creationId xmlns:a16="http://schemas.microsoft.com/office/drawing/2014/main" id="{C25EE18D-7A26-445E-B2DD-4980F1E38D8F}"/>
              </a:ext>
            </a:extLst>
          </p:cNvPr>
          <p:cNvSpPr>
            <a:spLocks noGrp="1"/>
          </p:cNvSpPr>
          <p:nvPr>
            <p:ph type="body" sz="quarter" idx="30" hasCustomPrompt="1"/>
          </p:nvPr>
        </p:nvSpPr>
        <p:spPr>
          <a:xfrm>
            <a:off x="10049163" y="4704219"/>
            <a:ext cx="857251" cy="406855"/>
          </a:xfrm>
          <a:noFill/>
        </p:spPr>
        <p:txBody>
          <a:bodyPr lIns="0" tIns="0" rIns="0" bIns="0" anchor="ctr">
            <a:noAutofit/>
          </a:bodyPr>
          <a:lstStyle>
            <a:lvl1pPr marL="0" indent="0">
              <a:lnSpc>
                <a:spcPct val="100000"/>
              </a:lnSpc>
              <a:buNone/>
              <a:defRPr sz="1200" b="0">
                <a:solidFill>
                  <a:schemeClr val="tx1"/>
                </a:solidFill>
              </a:defRPr>
            </a:lvl1pPr>
            <a:lvl2pPr marL="342900" indent="0">
              <a:lnSpc>
                <a:spcPct val="100000"/>
              </a:lnSpc>
              <a:buNone/>
              <a:defRPr sz="900"/>
            </a:lvl2pPr>
            <a:lvl3pPr marL="685800" indent="0">
              <a:lnSpc>
                <a:spcPct val="100000"/>
              </a:lnSpc>
              <a:buNone/>
              <a:defRPr sz="900"/>
            </a:lvl3pPr>
            <a:lvl4pPr marL="1028700" indent="0">
              <a:lnSpc>
                <a:spcPct val="100000"/>
              </a:lnSpc>
              <a:buNone/>
              <a:defRPr sz="900"/>
            </a:lvl4pPr>
            <a:lvl5pPr marL="1371600" indent="0">
              <a:lnSpc>
                <a:spcPct val="100000"/>
              </a:lnSpc>
              <a:buNone/>
              <a:defRPr sz="900"/>
            </a:lvl5pPr>
          </a:lstStyle>
          <a:p>
            <a:pPr lvl="0"/>
            <a:r>
              <a:rPr lang="en-US" dirty="0"/>
              <a:t>Time</a:t>
            </a:r>
          </a:p>
        </p:txBody>
      </p:sp>
      <p:pic>
        <p:nvPicPr>
          <p:cNvPr id="39" name="Google Shape;324;p36">
            <a:extLst>
              <a:ext uri="{FF2B5EF4-FFF2-40B4-BE49-F238E27FC236}">
                <a16:creationId xmlns:a16="http://schemas.microsoft.com/office/drawing/2014/main" id="{71E33046-D10E-44D4-8409-F2D333FBB8B7}"/>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086475"/>
            <a:ext cx="2193368" cy="457200"/>
          </a:xfrm>
          <a:prstGeom prst="rect">
            <a:avLst/>
          </a:prstGeom>
          <a:noFill/>
          <a:ln>
            <a:noFill/>
          </a:ln>
        </p:spPr>
      </p:pic>
    </p:spTree>
    <p:extLst>
      <p:ext uri="{BB962C8B-B14F-4D97-AF65-F5344CB8AC3E}">
        <p14:creationId xmlns:p14="http://schemas.microsoft.com/office/powerpoint/2010/main" val="141787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4.1">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5D373FAC-71D5-4BB7-80E0-140353C73336}"/>
              </a:ext>
            </a:extLst>
          </p:cNvPr>
          <p:cNvSpPr>
            <a:spLocks noGrp="1"/>
          </p:cNvSpPr>
          <p:nvPr>
            <p:ph type="pic" sz="quarter" idx="44" hasCustomPrompt="1"/>
          </p:nvPr>
        </p:nvSpPr>
        <p:spPr>
          <a:xfrm>
            <a:off x="1" y="0"/>
            <a:ext cx="4200521"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523877" y="954000"/>
            <a:ext cx="3368023"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4509151" y="1972800"/>
            <a:ext cx="6564597" cy="30087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A49E716-D80D-411A-939E-C1002AA45147}"/>
              </a:ext>
            </a:extLst>
          </p:cNvPr>
          <p:cNvSpPr>
            <a:spLocks noGrp="1"/>
          </p:cNvSpPr>
          <p:nvPr>
            <p:ph type="body" sz="quarter" idx="42" hasCustomPrompt="1"/>
          </p:nvPr>
        </p:nvSpPr>
        <p:spPr>
          <a:xfrm>
            <a:off x="4509151" y="5172076"/>
            <a:ext cx="6564599" cy="973198"/>
          </a:xfrm>
        </p:spPr>
        <p:txBody>
          <a:bodyPr lIns="0" tIns="0" rIns="0" bIns="0">
            <a:no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12" name="Text Placeholder 2">
            <a:extLst>
              <a:ext uri="{FF2B5EF4-FFF2-40B4-BE49-F238E27FC236}">
                <a16:creationId xmlns:a16="http://schemas.microsoft.com/office/drawing/2014/main" id="{BB188869-B547-4A60-9A7F-4139DC9026CA}"/>
              </a:ext>
            </a:extLst>
          </p:cNvPr>
          <p:cNvSpPr>
            <a:spLocks noGrp="1"/>
          </p:cNvSpPr>
          <p:nvPr>
            <p:ph type="body" sz="quarter" idx="43" hasCustomPrompt="1"/>
          </p:nvPr>
        </p:nvSpPr>
        <p:spPr>
          <a:xfrm>
            <a:off x="4509151" y="955014"/>
            <a:ext cx="6564599" cy="1018799"/>
          </a:xfrm>
        </p:spPr>
        <p:txBody>
          <a:bodyPr lIns="0" tIns="0" rIns="0" bIns="0">
            <a:noAutofit/>
          </a:bodyPr>
          <a:lstStyle>
            <a:lvl1pPr marL="0" indent="0">
              <a:lnSpc>
                <a:spcPct val="100000"/>
              </a:lnSpc>
              <a:spcBef>
                <a:spcPts val="525"/>
              </a:spcBef>
              <a:buNone/>
              <a:defRPr sz="1350" b="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1C432E90-3B63-4387-8BF4-BF291B2A6EAD}"/>
              </a:ext>
            </a:extLst>
          </p:cNvPr>
          <p:cNvSpPr>
            <a:spLocks noGrp="1"/>
          </p:cNvSpPr>
          <p:nvPr>
            <p:ph type="body" sz="quarter" idx="14" hasCustomPrompt="1"/>
          </p:nvPr>
        </p:nvSpPr>
        <p:spPr>
          <a:xfrm>
            <a:off x="4509150" y="6315076"/>
            <a:ext cx="6564599" cy="261525"/>
          </a:xfrm>
        </p:spPr>
        <p:txBody>
          <a:bodyPr lIns="0" tIns="0" rIns="0" bIns="0" anchor="ctr">
            <a:noAutofit/>
          </a:bodyPr>
          <a:lstStyle>
            <a:lvl1pPr marL="0" indent="0" algn="l">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cxnSp>
        <p:nvCxnSpPr>
          <p:cNvPr id="24" name="Straight Connector 23">
            <a:extLst>
              <a:ext uri="{FF2B5EF4-FFF2-40B4-BE49-F238E27FC236}">
                <a16:creationId xmlns:a16="http://schemas.microsoft.com/office/drawing/2014/main" id="{022CCA1A-BB8E-45E6-B2C7-2B0DB5B74BB4}"/>
              </a:ext>
            </a:extLst>
          </p:cNvPr>
          <p:cNvCxnSpPr>
            <a:cxnSpLocks/>
          </p:cNvCxnSpPr>
          <p:nvPr userDrawn="1"/>
        </p:nvCxnSpPr>
        <p:spPr>
          <a:xfrm>
            <a:off x="4509152"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6358D0E-76D8-4BAD-B120-730DD49F5745}"/>
              </a:ext>
            </a:extLst>
          </p:cNvPr>
          <p:cNvSpPr/>
          <p:nvPr userDrawn="1"/>
        </p:nvSpPr>
        <p:spPr>
          <a:xfrm>
            <a:off x="12105600" y="-1"/>
            <a:ext cx="864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136356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409826" y="3190877"/>
            <a:ext cx="8972551" cy="312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409826" y="14146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6" y="1892400"/>
            <a:ext cx="8972551" cy="1018800"/>
          </a:xfrm>
        </p:spPr>
        <p:txBody>
          <a:bodyPr/>
          <a:lstStyle>
            <a:lvl1pPr>
              <a:lnSpc>
                <a:spcPct val="100000"/>
              </a:lnSpc>
              <a:defRPr>
                <a:solidFill>
                  <a:schemeClr val="bg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1"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6"/>
            <a:ext cx="8941667"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0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5.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BC257D-BB61-4407-BCC9-5255D46ACE46}"/>
              </a:ext>
            </a:extLst>
          </p:cNvPr>
          <p:cNvSpPr>
            <a:spLocks noGrp="1"/>
          </p:cNvSpPr>
          <p:nvPr>
            <p:ph type="pic" sz="quarter" idx="1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409826" y="1892400"/>
            <a:ext cx="8972551"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716541" y="3388949"/>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93A45B-5F9D-4A36-8757-F840A3483354}"/>
              </a:ext>
            </a:extLst>
          </p:cNvPr>
          <p:cNvSpPr>
            <a:spLocks noGrp="1"/>
          </p:cNvSpPr>
          <p:nvPr>
            <p:ph idx="13" hasCustomPrompt="1"/>
          </p:nvPr>
        </p:nvSpPr>
        <p:spPr>
          <a:xfrm>
            <a:off x="7123411" y="3388054"/>
            <a:ext cx="3994092" cy="2725352"/>
          </a:xfrm>
        </p:spPr>
        <p:txBody>
          <a:bodyPr numCol="1" spcCol="180000"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235E2E67-EEA8-43E5-AA31-13A741980A44}"/>
              </a:ext>
            </a:extLst>
          </p:cNvPr>
          <p:cNvSpPr>
            <a:spLocks noGrp="1"/>
          </p:cNvSpPr>
          <p:nvPr>
            <p:ph type="body" sz="quarter" idx="14" hasCustomPrompt="1"/>
          </p:nvPr>
        </p:nvSpPr>
        <p:spPr>
          <a:xfrm>
            <a:off x="2409825" y="6315076"/>
            <a:ext cx="8941667" cy="261525"/>
          </a:xfrm>
        </p:spPr>
        <p:txBody>
          <a:bodyPr lIns="0" tIns="0" rIns="0" bIns="0" anchor="ctr">
            <a:noAutofit/>
          </a:bodyPr>
          <a:lstStyle>
            <a:lvl1pPr marL="0" indent="0" algn="r">
              <a:buNone/>
              <a:defRPr sz="675" i="1">
                <a:solidFill>
                  <a:schemeClr val="tx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52921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7" name="Rectangle 16">
            <a:extLst>
              <a:ext uri="{FF2B5EF4-FFF2-40B4-BE49-F238E27FC236}">
                <a16:creationId xmlns:a16="http://schemas.microsoft.com/office/drawing/2014/main" id="{93D5D4E5-26AC-4489-AC3C-C34032C7D833}"/>
              </a:ext>
            </a:extLst>
          </p:cNvPr>
          <p:cNvSpPr/>
          <p:nvPr userDrawn="1"/>
        </p:nvSpPr>
        <p:spPr>
          <a:xfrm>
            <a:off x="2276475" y="-1"/>
            <a:ext cx="9105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890F2191-8343-4686-A101-447C7B61DEBF}"/>
              </a:ext>
            </a:extLst>
          </p:cNvPr>
          <p:cNvCxnSpPr>
            <a:cxnSpLocks/>
          </p:cNvCxnSpPr>
          <p:nvPr userDrawn="1"/>
        </p:nvCxnSpPr>
        <p:spPr>
          <a:xfrm>
            <a:off x="2569391"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CB832E7E-F790-4A0F-B7C9-DF68B4FA09F1}"/>
              </a:ext>
            </a:extLst>
          </p:cNvPr>
          <p:cNvSpPr>
            <a:spLocks noGrp="1"/>
          </p:cNvSpPr>
          <p:nvPr>
            <p:ph type="title" hasCustomPrompt="1"/>
          </p:nvPr>
        </p:nvSpPr>
        <p:spPr>
          <a:xfrm>
            <a:off x="2569391" y="954000"/>
            <a:ext cx="8504360" cy="1018800"/>
          </a:xfrm>
        </p:spPr>
        <p:txBody>
          <a:bodyPr/>
          <a:lstStyle>
            <a:lvl1pPr>
              <a:lnSpc>
                <a:spcPct val="100000"/>
              </a:lnSpc>
              <a:defRPr>
                <a:solidFill>
                  <a:schemeClr val="accent1"/>
                </a:solidFill>
              </a:defRPr>
            </a:lvl1pPr>
          </a:lstStyle>
          <a:p>
            <a:r>
              <a:rPr lang="en-US" dirty="0"/>
              <a:t>Click to enter slide title</a:t>
            </a:r>
          </a:p>
        </p:txBody>
      </p:sp>
      <p:sp>
        <p:nvSpPr>
          <p:cNvPr id="19" name="Content Placeholder 2">
            <a:extLst>
              <a:ext uri="{FF2B5EF4-FFF2-40B4-BE49-F238E27FC236}">
                <a16:creationId xmlns:a16="http://schemas.microsoft.com/office/drawing/2014/main" id="{9F2CE1DA-321B-4204-A267-E5BA803D97C4}"/>
              </a:ext>
            </a:extLst>
          </p:cNvPr>
          <p:cNvSpPr>
            <a:spLocks noGrp="1"/>
          </p:cNvSpPr>
          <p:nvPr>
            <p:ph idx="1" hasCustomPrompt="1"/>
          </p:nvPr>
        </p:nvSpPr>
        <p:spPr>
          <a:xfrm>
            <a:off x="2585101" y="1972802"/>
            <a:ext cx="4082155"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EFA84999-2F88-4DBA-B403-21701E39EB2A}"/>
              </a:ext>
            </a:extLst>
          </p:cNvPr>
          <p:cNvSpPr>
            <a:spLocks noGrp="1"/>
          </p:cNvSpPr>
          <p:nvPr>
            <p:ph idx="13" hasCustomPrompt="1"/>
          </p:nvPr>
        </p:nvSpPr>
        <p:spPr>
          <a:xfrm>
            <a:off x="6989132" y="1972802"/>
            <a:ext cx="4084619" cy="4342275"/>
          </a:xfrm>
        </p:spPr>
        <p:txBody>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34A58466-A59C-4449-A523-EAC0002E3EB7}"/>
              </a:ext>
            </a:extLst>
          </p:cNvPr>
          <p:cNvSpPr/>
          <p:nvPr userDrawn="1"/>
        </p:nvSpPr>
        <p:spPr>
          <a:xfrm>
            <a:off x="2276476" y="6577447"/>
            <a:ext cx="9105899" cy="2805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 Placeholder 4">
            <a:extLst>
              <a:ext uri="{FF2B5EF4-FFF2-40B4-BE49-F238E27FC236}">
                <a16:creationId xmlns:a16="http://schemas.microsoft.com/office/drawing/2014/main" id="{08AC8AD7-D986-4BD9-AC87-F64FF9F06AEA}"/>
              </a:ext>
            </a:extLst>
          </p:cNvPr>
          <p:cNvSpPr>
            <a:spLocks noGrp="1"/>
          </p:cNvSpPr>
          <p:nvPr>
            <p:ph type="body" sz="quarter" idx="14" hasCustomPrompt="1"/>
          </p:nvPr>
        </p:nvSpPr>
        <p:spPr>
          <a:xfrm>
            <a:off x="2569390" y="6315076"/>
            <a:ext cx="8504361"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0974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 name="Rectangle 4">
            <a:extLst>
              <a:ext uri="{FF2B5EF4-FFF2-40B4-BE49-F238E27FC236}">
                <a16:creationId xmlns:a16="http://schemas.microsoft.com/office/drawing/2014/main" id="{DCDBA1BD-6041-4D18-80D6-B76544069607}"/>
              </a:ext>
            </a:extLst>
          </p:cNvPr>
          <p:cNvSpPr/>
          <p:nvPr userDrawn="1"/>
        </p:nvSpPr>
        <p:spPr>
          <a:xfrm>
            <a:off x="0" y="4152900"/>
            <a:ext cx="12192000" cy="27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DD60BA4D-42EB-40D7-A599-2DFB5118123D}"/>
              </a:ext>
            </a:extLst>
          </p:cNvPr>
          <p:cNvSpPr/>
          <p:nvPr userDrawn="1"/>
        </p:nvSpPr>
        <p:spPr>
          <a:xfrm>
            <a:off x="765787" y="1389432"/>
            <a:ext cx="5130191" cy="4411294"/>
          </a:xfrm>
          <a:prstGeom prst="rect">
            <a:avLst/>
          </a:prstGeom>
          <a:solidFill>
            <a:schemeClr val="bg1"/>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30" y="1598985"/>
            <a:ext cx="4512223"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9" y="2326888"/>
            <a:ext cx="4512223" cy="3254762"/>
          </a:xfrm>
        </p:spPr>
        <p:txBody>
          <a:bodyPr lIns="0" tIns="0" rIns="0" bIns="0">
            <a:normAutofit/>
          </a:bodyPr>
          <a:lstStyle>
            <a:lvl1pPr marL="0" indent="0">
              <a:lnSpc>
                <a:spcPct val="100000"/>
              </a:lnSpc>
              <a:spcBef>
                <a:spcPts val="525"/>
              </a:spcBef>
              <a:buNone/>
              <a:defRPr sz="135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7" name="Rectangle 16">
            <a:extLst>
              <a:ext uri="{FF2B5EF4-FFF2-40B4-BE49-F238E27FC236}">
                <a16:creationId xmlns:a16="http://schemas.microsoft.com/office/drawing/2014/main" id="{9AFC46D0-5260-41B4-8C03-BF3CF3A42AA5}"/>
              </a:ext>
            </a:extLst>
          </p:cNvPr>
          <p:cNvSpPr/>
          <p:nvPr userDrawn="1"/>
        </p:nvSpPr>
        <p:spPr>
          <a:xfrm>
            <a:off x="6296024" y="1389432"/>
            <a:ext cx="5130189" cy="4411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6604650"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9" y="1598985"/>
            <a:ext cx="4542471" cy="715590"/>
          </a:xfrm>
        </p:spPr>
        <p:txBody>
          <a:bodyPr lIns="0" tIns="0" rIns="0" bIns="0">
            <a:normAutofit/>
          </a:bodyPr>
          <a:lstStyle>
            <a:lvl1pPr marL="0" indent="0">
              <a:lnSpc>
                <a:spcPct val="100000"/>
              </a:lnSpc>
              <a:spcBef>
                <a:spcPts val="525"/>
              </a:spcBef>
              <a:buNone/>
              <a:defRPr sz="135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pic>
        <p:nvPicPr>
          <p:cNvPr id="19" name="Google Shape;324;p36">
            <a:extLst>
              <a:ext uri="{FF2B5EF4-FFF2-40B4-BE49-F238E27FC236}">
                <a16:creationId xmlns:a16="http://schemas.microsoft.com/office/drawing/2014/main" id="{EB6CAED3-A53F-4DCA-A106-3FBFDE9F7B1E}"/>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0" name="Text Placeholder 4">
            <a:extLst>
              <a:ext uri="{FF2B5EF4-FFF2-40B4-BE49-F238E27FC236}">
                <a16:creationId xmlns:a16="http://schemas.microsoft.com/office/drawing/2014/main" id="{186DA8F4-8FF0-4231-B5DB-88765F30FC18}"/>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5717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7.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57467A1-713F-40E6-AEE6-6D5A50A849F8}"/>
              </a:ext>
            </a:extLst>
          </p:cNvPr>
          <p:cNvSpPr>
            <a:spLocks noGrp="1"/>
          </p:cNvSpPr>
          <p:nvPr>
            <p:ph type="pic" sz="quarter" idx="44" hasCustomPrompt="1"/>
          </p:nvPr>
        </p:nvSpPr>
        <p:spPr>
          <a:xfrm>
            <a:off x="0" y="0"/>
            <a:ext cx="12192000" cy="41529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
        <p:nvSpPr>
          <p:cNvPr id="2" name="Title 1"/>
          <p:cNvSpPr>
            <a:spLocks noGrp="1"/>
          </p:cNvSpPr>
          <p:nvPr>
            <p:ph type="title" hasCustomPrompt="1"/>
          </p:nvPr>
        </p:nvSpPr>
        <p:spPr>
          <a:xfrm>
            <a:off x="1075130" y="1598985"/>
            <a:ext cx="4512223" cy="727904"/>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1075129" y="2326888"/>
            <a:ext cx="4512223" cy="3254762"/>
          </a:xfrm>
        </p:spPr>
        <p:txBody>
          <a:bodyPr lIns="0" tIns="0" rIns="0" bIns="0">
            <a:normAutofit/>
          </a:bodyPr>
          <a:lstStyle>
            <a:lvl1pPr marL="0" indent="0">
              <a:lnSpc>
                <a:spcPct val="100000"/>
              </a:lnSpc>
              <a:spcBef>
                <a:spcPts val="525"/>
              </a:spcBef>
              <a:buNone/>
              <a:defRPr sz="135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3" name="Content Placeholder 2"/>
          <p:cNvSpPr>
            <a:spLocks noGrp="1"/>
          </p:cNvSpPr>
          <p:nvPr>
            <p:ph idx="1" hasCustomPrompt="1"/>
          </p:nvPr>
        </p:nvSpPr>
        <p:spPr>
          <a:xfrm>
            <a:off x="6604650" y="2314575"/>
            <a:ext cx="4542468" cy="3267075"/>
          </a:xfrm>
          <a:noFill/>
        </p:spPr>
        <p:txBody>
          <a:bodyPr lIns="0" tIns="0" rIns="0" bIns="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3DF1867A-05DD-4031-9008-E07B6C475D04}"/>
              </a:ext>
            </a:extLst>
          </p:cNvPr>
          <p:cNvSpPr>
            <a:spLocks noGrp="1"/>
          </p:cNvSpPr>
          <p:nvPr>
            <p:ph type="body" sz="quarter" idx="43" hasCustomPrompt="1"/>
          </p:nvPr>
        </p:nvSpPr>
        <p:spPr>
          <a:xfrm>
            <a:off x="6604649" y="1598985"/>
            <a:ext cx="4542471" cy="715590"/>
          </a:xfrm>
        </p:spPr>
        <p:txBody>
          <a:bodyPr lIns="0" tIns="0" rIns="0" bIns="0">
            <a:normAutofit/>
          </a:bodyPr>
          <a:lstStyle>
            <a:lvl1pPr marL="0" indent="0">
              <a:lnSpc>
                <a:spcPct val="100000"/>
              </a:lnSpc>
              <a:spcBef>
                <a:spcPts val="525"/>
              </a:spcBef>
              <a:buNone/>
              <a:defRPr sz="1350" b="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pic>
        <p:nvPicPr>
          <p:cNvPr id="10" name="Google Shape;324;p36">
            <a:extLst>
              <a:ext uri="{FF2B5EF4-FFF2-40B4-BE49-F238E27FC236}">
                <a16:creationId xmlns:a16="http://schemas.microsoft.com/office/drawing/2014/main" id="{F0D76751-DE78-4B6D-9487-C14B0EEDBAD2}"/>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1" name="Text Placeholder 4">
            <a:extLst>
              <a:ext uri="{FF2B5EF4-FFF2-40B4-BE49-F238E27FC236}">
                <a16:creationId xmlns:a16="http://schemas.microsoft.com/office/drawing/2014/main" id="{43DC4E3C-9E72-484B-8B87-62A4CA12CFBC}"/>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19950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BF6BD8-4FFF-4BFE-9CAA-25E9F70084D7}"/>
              </a:ext>
            </a:extLst>
          </p:cNvPr>
          <p:cNvGrpSpPr/>
          <p:nvPr userDrawn="1"/>
        </p:nvGrpSpPr>
        <p:grpSpPr>
          <a:xfrm>
            <a:off x="7219949" y="0"/>
            <a:ext cx="171451" cy="6858000"/>
            <a:chOff x="7181850" y="581024"/>
            <a:chExt cx="209550" cy="6858000"/>
          </a:xfrm>
        </p:grpSpPr>
        <p:sp>
          <p:nvSpPr>
            <p:cNvPr id="2" name="Rectangle 1">
              <a:extLst>
                <a:ext uri="{FF2B5EF4-FFF2-40B4-BE49-F238E27FC236}">
                  <a16:creationId xmlns:a16="http://schemas.microsoft.com/office/drawing/2014/main" id="{868A65CA-ED37-43E0-B80D-2D9B5ABA7E81}"/>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27C2DDC4-C464-4C80-AFF2-5631127C6FCC}"/>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3DB030BC-F464-43DE-9804-142863779F9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391400" y="0"/>
            <a:ext cx="4800600"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pic>
        <p:nvPicPr>
          <p:cNvPr id="16" name="Google Shape;324;p36">
            <a:extLst>
              <a:ext uri="{FF2B5EF4-FFF2-40B4-BE49-F238E27FC236}">
                <a16:creationId xmlns:a16="http://schemas.microsoft.com/office/drawing/2014/main" id="{74E6B316-6C8A-481E-AAE5-1964FC1CE25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F84B04C0-BEAE-46EB-B60F-651862E3B648}"/>
              </a:ext>
            </a:extLst>
          </p:cNvPr>
          <p:cNvSpPr>
            <a:spLocks noGrp="1"/>
          </p:cNvSpPr>
          <p:nvPr>
            <p:ph type="body" sz="quarter" idx="44" hasCustomPrompt="1"/>
          </p:nvPr>
        </p:nvSpPr>
        <p:spPr>
          <a:xfrm>
            <a:off x="3141273" y="6315077"/>
            <a:ext cx="3782172"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413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971675"/>
            <a:ext cx="6466244"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6466244"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8" name="Text Placeholder 7">
            <a:extLst>
              <a:ext uri="{FF2B5EF4-FFF2-40B4-BE49-F238E27FC236}">
                <a16:creationId xmlns:a16="http://schemas.microsoft.com/office/drawing/2014/main" id="{DF9B7206-491C-4E1E-BF63-EAE2B0EA3E30}"/>
              </a:ext>
            </a:extLst>
          </p:cNvPr>
          <p:cNvSpPr>
            <a:spLocks noGrp="1"/>
          </p:cNvSpPr>
          <p:nvPr>
            <p:ph type="body" sz="quarter" idx="14" hasCustomPrompt="1"/>
          </p:nvPr>
        </p:nvSpPr>
        <p:spPr>
          <a:xfrm>
            <a:off x="7219949" y="952502"/>
            <a:ext cx="4972051" cy="1627200"/>
          </a:xfrm>
          <a:solidFill>
            <a:schemeClr val="bg2"/>
          </a:solidFill>
        </p:spPr>
        <p:txBody>
          <a:bodyPr lIns="1728000" anchor="ctr">
            <a:noAutofit/>
          </a:bodyPr>
          <a:lstStyle>
            <a:lvl1pPr marL="0" indent="0">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6" name="Text Placeholder 7">
            <a:extLst>
              <a:ext uri="{FF2B5EF4-FFF2-40B4-BE49-F238E27FC236}">
                <a16:creationId xmlns:a16="http://schemas.microsoft.com/office/drawing/2014/main" id="{208426AF-64EC-4127-9B75-D0F0E7878CBA}"/>
              </a:ext>
            </a:extLst>
          </p:cNvPr>
          <p:cNvSpPr>
            <a:spLocks noGrp="1"/>
          </p:cNvSpPr>
          <p:nvPr>
            <p:ph type="body" sz="quarter" idx="15" hasCustomPrompt="1"/>
          </p:nvPr>
        </p:nvSpPr>
        <p:spPr>
          <a:xfrm>
            <a:off x="7219949" y="2579702"/>
            <a:ext cx="4972051" cy="1627200"/>
          </a:xfrm>
          <a:solidFill>
            <a:schemeClr val="accent1"/>
          </a:solidFill>
        </p:spPr>
        <p:txBody>
          <a:bodyPr lIns="1728000" anchor="ctr">
            <a:noAutofit/>
          </a:bodyPr>
          <a:lstStyle>
            <a:lvl1pPr marL="0" indent="0">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7" name="Text Placeholder 7">
            <a:extLst>
              <a:ext uri="{FF2B5EF4-FFF2-40B4-BE49-F238E27FC236}">
                <a16:creationId xmlns:a16="http://schemas.microsoft.com/office/drawing/2014/main" id="{3DD0A5B1-4A37-4711-9099-1E66388E7DFA}"/>
              </a:ext>
            </a:extLst>
          </p:cNvPr>
          <p:cNvSpPr>
            <a:spLocks noGrp="1"/>
          </p:cNvSpPr>
          <p:nvPr>
            <p:ph type="body" sz="quarter" idx="16" hasCustomPrompt="1"/>
          </p:nvPr>
        </p:nvSpPr>
        <p:spPr>
          <a:xfrm>
            <a:off x="7219949" y="4206902"/>
            <a:ext cx="4972051" cy="1627200"/>
          </a:xfrm>
          <a:solidFill>
            <a:schemeClr val="tx2"/>
          </a:solidFill>
        </p:spPr>
        <p:txBody>
          <a:bodyPr lIns="1728000" anchor="ctr">
            <a:noAutofit/>
          </a:bodyPr>
          <a:lstStyle>
            <a:lvl1pPr marL="0" indent="0">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9" name="Text Placeholder 18">
            <a:extLst>
              <a:ext uri="{FF2B5EF4-FFF2-40B4-BE49-F238E27FC236}">
                <a16:creationId xmlns:a16="http://schemas.microsoft.com/office/drawing/2014/main" id="{BA7D279D-E36D-476E-BCCB-4032ABC39133}"/>
              </a:ext>
            </a:extLst>
          </p:cNvPr>
          <p:cNvSpPr>
            <a:spLocks noGrp="1"/>
          </p:cNvSpPr>
          <p:nvPr>
            <p:ph type="body" sz="quarter" idx="17" hasCustomPrompt="1"/>
          </p:nvPr>
        </p:nvSpPr>
        <p:spPr>
          <a:xfrm>
            <a:off x="7324726" y="1143002"/>
            <a:ext cx="1447799" cy="1247775"/>
          </a:xfrm>
        </p:spPr>
        <p:txBody>
          <a:bodyPr lIns="0" tIns="0" rIns="0" bIns="0" anchor="ctr">
            <a:noAutofit/>
          </a:bodyPr>
          <a:lstStyle>
            <a:lvl1pPr marL="0" indent="0" algn="ctr">
              <a:buNone/>
              <a:defRPr sz="18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data</a:t>
            </a:r>
          </a:p>
        </p:txBody>
      </p:sp>
      <p:sp>
        <p:nvSpPr>
          <p:cNvPr id="20" name="Text Placeholder 18">
            <a:extLst>
              <a:ext uri="{FF2B5EF4-FFF2-40B4-BE49-F238E27FC236}">
                <a16:creationId xmlns:a16="http://schemas.microsoft.com/office/drawing/2014/main" id="{2A8EDBE1-7646-4FC8-BAD1-6344A24CD39E}"/>
              </a:ext>
            </a:extLst>
          </p:cNvPr>
          <p:cNvSpPr>
            <a:spLocks noGrp="1"/>
          </p:cNvSpPr>
          <p:nvPr>
            <p:ph type="body" sz="quarter" idx="18" hasCustomPrompt="1"/>
          </p:nvPr>
        </p:nvSpPr>
        <p:spPr>
          <a:xfrm>
            <a:off x="7324726" y="2768629"/>
            <a:ext cx="1447799" cy="1247775"/>
          </a:xfrm>
        </p:spPr>
        <p:txBody>
          <a:bodyPr lIns="0" tIns="0" rIns="0" bIns="0" anchor="ctr">
            <a:noAutofit/>
          </a:bodyPr>
          <a:lstStyle>
            <a:lvl1pPr marL="0" indent="0" algn="ctr">
              <a:buNone/>
              <a:defRPr sz="18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data</a:t>
            </a:r>
          </a:p>
        </p:txBody>
      </p:sp>
      <p:sp>
        <p:nvSpPr>
          <p:cNvPr id="21" name="Text Placeholder 18">
            <a:extLst>
              <a:ext uri="{FF2B5EF4-FFF2-40B4-BE49-F238E27FC236}">
                <a16:creationId xmlns:a16="http://schemas.microsoft.com/office/drawing/2014/main" id="{6F25CA73-1707-4F3E-BDEE-62E949626173}"/>
              </a:ext>
            </a:extLst>
          </p:cNvPr>
          <p:cNvSpPr>
            <a:spLocks noGrp="1"/>
          </p:cNvSpPr>
          <p:nvPr>
            <p:ph type="body" sz="quarter" idx="19" hasCustomPrompt="1"/>
          </p:nvPr>
        </p:nvSpPr>
        <p:spPr>
          <a:xfrm>
            <a:off x="7324726" y="4395829"/>
            <a:ext cx="1447799" cy="1247775"/>
          </a:xfrm>
        </p:spPr>
        <p:txBody>
          <a:bodyPr lIns="0" tIns="0" rIns="0" bIns="0" anchor="ctr">
            <a:noAutofit/>
          </a:bodyPr>
          <a:lstStyle>
            <a:lvl1pPr marL="0" indent="0" algn="ctr">
              <a:buNone/>
              <a:defRPr sz="18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data</a:t>
            </a:r>
          </a:p>
        </p:txBody>
      </p:sp>
      <p:pic>
        <p:nvPicPr>
          <p:cNvPr id="14" name="Google Shape;324;p36">
            <a:extLst>
              <a:ext uri="{FF2B5EF4-FFF2-40B4-BE49-F238E27FC236}">
                <a16:creationId xmlns:a16="http://schemas.microsoft.com/office/drawing/2014/main" id="{635DC41A-B2DE-445A-9AA6-BF86F3CC7498}"/>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A3F7545-6C03-4324-9D1A-513453597D0F}"/>
              </a:ext>
            </a:extLst>
          </p:cNvPr>
          <p:cNvSpPr>
            <a:spLocks noGrp="1"/>
          </p:cNvSpPr>
          <p:nvPr>
            <p:ph type="body" sz="quarter" idx="20"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5955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8" y="2520379"/>
            <a:ext cx="2238375" cy="2238375"/>
          </a:xfrm>
          <a:prstGeom prst="ellipse">
            <a:avLst/>
          </a:prstGeom>
          <a:solidFill>
            <a:schemeClr val="accent1"/>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1"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3" y="2520379"/>
            <a:ext cx="2238375" cy="2238375"/>
          </a:xfrm>
          <a:prstGeom prst="ellipse">
            <a:avLst/>
          </a:prstGeom>
          <a:solidFill>
            <a:schemeClr val="bg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7"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50" y="2520379"/>
            <a:ext cx="2238375" cy="2238375"/>
          </a:xfrm>
          <a:prstGeom prst="ellipse">
            <a:avLst/>
          </a:prstGeom>
          <a:solidFill>
            <a:schemeClr val="tx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3"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5" y="2544289"/>
            <a:ext cx="2238375" cy="2238375"/>
          </a:xfrm>
          <a:prstGeom prst="ellipse">
            <a:avLst/>
          </a:prstGeom>
          <a:solidFill>
            <a:schemeClr val="accent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9" y="2839171"/>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1" name="Text Placeholder 4">
            <a:extLst>
              <a:ext uri="{FF2B5EF4-FFF2-40B4-BE49-F238E27FC236}">
                <a16:creationId xmlns:a16="http://schemas.microsoft.com/office/drawing/2014/main" id="{3F4CE556-222D-4F11-926E-057E62CC5F23}"/>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9" name="Google Shape;324;p36">
            <a:extLst>
              <a:ext uri="{FF2B5EF4-FFF2-40B4-BE49-F238E27FC236}">
                <a16:creationId xmlns:a16="http://schemas.microsoft.com/office/drawing/2014/main" id="{03BE6CCE-0B8E-4226-8850-E26681C4CF3C}"/>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11631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1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E7DC98-7A2F-4E58-912E-49C7552CF265}"/>
              </a:ext>
            </a:extLst>
          </p:cNvPr>
          <p:cNvSpPr>
            <a:spLocks noGrp="1"/>
          </p:cNvSpPr>
          <p:nvPr>
            <p:ph type="pic" sz="quarter" idx="24"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accent1"/>
                </a:solidFill>
              </a:defRPr>
            </a:lvl1pPr>
          </a:lstStyle>
          <a:p>
            <a:r>
              <a:rPr lang="en-US" dirty="0"/>
              <a:t>Click to enter slide title</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1128198" y="2520379"/>
            <a:ext cx="2238375" cy="2238375"/>
          </a:xfrm>
          <a:prstGeom prst="ellipse">
            <a:avLst/>
          </a:prstGeom>
          <a:solidFill>
            <a:schemeClr val="accent1"/>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2" name="Text Placeholder 18">
            <a:extLst>
              <a:ext uri="{FF2B5EF4-FFF2-40B4-BE49-F238E27FC236}">
                <a16:creationId xmlns:a16="http://schemas.microsoft.com/office/drawing/2014/main" id="{7910DE8C-9608-42C3-83B1-C799527FF625}"/>
              </a:ext>
            </a:extLst>
          </p:cNvPr>
          <p:cNvSpPr>
            <a:spLocks noGrp="1"/>
          </p:cNvSpPr>
          <p:nvPr>
            <p:ph type="body" sz="quarter" idx="17" hasCustomPrompt="1"/>
          </p:nvPr>
        </p:nvSpPr>
        <p:spPr>
          <a:xfrm>
            <a:off x="1527271"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3676623" y="2520379"/>
            <a:ext cx="2238375" cy="2238375"/>
          </a:xfrm>
          <a:prstGeom prst="ellipse">
            <a:avLst/>
          </a:prstGeom>
          <a:solidFill>
            <a:schemeClr val="bg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4" name="Text Placeholder 18">
            <a:extLst>
              <a:ext uri="{FF2B5EF4-FFF2-40B4-BE49-F238E27FC236}">
                <a16:creationId xmlns:a16="http://schemas.microsoft.com/office/drawing/2014/main" id="{6E1E020C-4D9A-418A-8E3D-92166AC0BD0A}"/>
              </a:ext>
            </a:extLst>
          </p:cNvPr>
          <p:cNvSpPr>
            <a:spLocks noGrp="1"/>
          </p:cNvSpPr>
          <p:nvPr>
            <p:ph type="body" sz="quarter" idx="19" hasCustomPrompt="1"/>
          </p:nvPr>
        </p:nvSpPr>
        <p:spPr>
          <a:xfrm>
            <a:off x="4075697"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6225050" y="2520379"/>
            <a:ext cx="2238375" cy="2238375"/>
          </a:xfrm>
          <a:prstGeom prst="ellipse">
            <a:avLst/>
          </a:prstGeom>
          <a:solidFill>
            <a:schemeClr val="tx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6" name="Text Placeholder 18">
            <a:extLst>
              <a:ext uri="{FF2B5EF4-FFF2-40B4-BE49-F238E27FC236}">
                <a16:creationId xmlns:a16="http://schemas.microsoft.com/office/drawing/2014/main" id="{19CB8CF6-D1EC-4F57-80E9-D2209391475E}"/>
              </a:ext>
            </a:extLst>
          </p:cNvPr>
          <p:cNvSpPr>
            <a:spLocks noGrp="1"/>
          </p:cNvSpPr>
          <p:nvPr>
            <p:ph type="body" sz="quarter" idx="21" hasCustomPrompt="1"/>
          </p:nvPr>
        </p:nvSpPr>
        <p:spPr>
          <a:xfrm>
            <a:off x="6624123" y="2815263"/>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27" name="Text Placeholder 2">
            <a:extLst>
              <a:ext uri="{FF2B5EF4-FFF2-40B4-BE49-F238E27FC236}">
                <a16:creationId xmlns:a16="http://schemas.microsoft.com/office/drawing/2014/main" id="{8E63243D-6B4E-447F-8128-4292A183E4F1}"/>
              </a:ext>
            </a:extLst>
          </p:cNvPr>
          <p:cNvSpPr>
            <a:spLocks noGrp="1"/>
          </p:cNvSpPr>
          <p:nvPr>
            <p:ph type="body" sz="quarter" idx="22" hasCustomPrompt="1"/>
          </p:nvPr>
        </p:nvSpPr>
        <p:spPr>
          <a:xfrm>
            <a:off x="8773475" y="2544289"/>
            <a:ext cx="2238375" cy="2238375"/>
          </a:xfrm>
          <a:prstGeom prst="ellipse">
            <a:avLst/>
          </a:prstGeom>
          <a:solidFill>
            <a:schemeClr val="accent2"/>
          </a:solidFill>
        </p:spPr>
        <p:txBody>
          <a:bodyPr lIns="0" tIns="504000" rIns="0" bIns="0">
            <a:noAutofit/>
          </a:bodyPr>
          <a:lstStyle>
            <a:lvl1pPr marL="0" indent="0" algn="ctr">
              <a:buNone/>
              <a:defRPr sz="105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text</a:t>
            </a:r>
          </a:p>
        </p:txBody>
      </p:sp>
      <p:sp>
        <p:nvSpPr>
          <p:cNvPr id="28" name="Text Placeholder 18">
            <a:extLst>
              <a:ext uri="{FF2B5EF4-FFF2-40B4-BE49-F238E27FC236}">
                <a16:creationId xmlns:a16="http://schemas.microsoft.com/office/drawing/2014/main" id="{52FD9A54-80C3-459C-BBB7-AE85EAF3AF64}"/>
              </a:ext>
            </a:extLst>
          </p:cNvPr>
          <p:cNvSpPr>
            <a:spLocks noGrp="1"/>
          </p:cNvSpPr>
          <p:nvPr>
            <p:ph type="body" sz="quarter" idx="23" hasCustomPrompt="1"/>
          </p:nvPr>
        </p:nvSpPr>
        <p:spPr>
          <a:xfrm>
            <a:off x="9172549" y="2839171"/>
            <a:ext cx="1440227" cy="518925"/>
          </a:xfrm>
        </p:spPr>
        <p:txBody>
          <a:bodyPr lIns="0" tIns="0" rIns="0" bIns="0" anchor="b">
            <a:noAutofit/>
          </a:bodyPr>
          <a:lstStyle>
            <a:lvl1pPr marL="0" indent="0" algn="ctr">
              <a:buNone/>
              <a:defRPr sz="1200" b="0">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Click to enter title/data</a:t>
            </a:r>
          </a:p>
        </p:txBody>
      </p:sp>
      <p:sp>
        <p:nvSpPr>
          <p:cNvPr id="15" name="Text Placeholder 4">
            <a:extLst>
              <a:ext uri="{FF2B5EF4-FFF2-40B4-BE49-F238E27FC236}">
                <a16:creationId xmlns:a16="http://schemas.microsoft.com/office/drawing/2014/main" id="{6332E1D0-2A3D-4E2B-8BE3-9AB5FB084E10}"/>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58767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spTree>
    <p:extLst>
      <p:ext uri="{BB962C8B-B14F-4D97-AF65-F5344CB8AC3E}">
        <p14:creationId xmlns:p14="http://schemas.microsoft.com/office/powerpoint/2010/main" val="8744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bg1"/>
                </a:solidFill>
              </a:defRPr>
            </a:lvl1pPr>
          </a:lstStyle>
          <a:p>
            <a:r>
              <a:rPr lang="en-US" dirty="0"/>
              <a:t>Click to enter slide title</a:t>
            </a:r>
          </a:p>
        </p:txBody>
      </p:sp>
      <p:cxnSp>
        <p:nvCxnSpPr>
          <p:cNvPr id="18" name="Straight Connector 17">
            <a:extLst>
              <a:ext uri="{FF2B5EF4-FFF2-40B4-BE49-F238E27FC236}">
                <a16:creationId xmlns:a16="http://schemas.microsoft.com/office/drawing/2014/main" id="{94C80BC4-87D9-4510-868F-90586E927D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6"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100" y="2450551"/>
            <a:ext cx="862529" cy="862529"/>
          </a:xfrm>
          <a:prstGeom prst="ellipse">
            <a:avLst/>
          </a:prstGeom>
          <a:solidFill>
            <a:schemeClr val="accent1"/>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5"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7" y="2450551"/>
            <a:ext cx="862529" cy="862529"/>
          </a:xfrm>
          <a:prstGeom prst="ellipse">
            <a:avLst/>
          </a:prstGeom>
          <a:solidFill>
            <a:schemeClr val="bg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1" y="3064244"/>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4" y="2450551"/>
            <a:ext cx="862529" cy="862529"/>
          </a:xfrm>
          <a:prstGeom prst="ellipse">
            <a:avLst/>
          </a:prstGeom>
          <a:solidFill>
            <a:schemeClr val="tx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2" name="Text Placeholder 4">
            <a:extLst>
              <a:ext uri="{FF2B5EF4-FFF2-40B4-BE49-F238E27FC236}">
                <a16:creationId xmlns:a16="http://schemas.microsoft.com/office/drawing/2014/main" id="{4C2FBBCE-878D-43E2-84C8-9DB7CFBA353F}"/>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4" name="Google Shape;324;p36">
            <a:extLst>
              <a:ext uri="{FF2B5EF4-FFF2-40B4-BE49-F238E27FC236}">
                <a16:creationId xmlns:a16="http://schemas.microsoft.com/office/drawing/2014/main" id="{4D61CD41-9A99-47F0-A303-99BE6983AEC6}"/>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405204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1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2154003-3CCA-4F85-B502-FE4974B52795}"/>
              </a:ext>
            </a:extLst>
          </p:cNvPr>
          <p:cNvSpPr>
            <a:spLocks noGrp="1"/>
          </p:cNvSpPr>
          <p:nvPr>
            <p:ph type="pic" sz="quarter" idx="45" hasCustomPrompt="1"/>
          </p:nvPr>
        </p:nvSpPr>
        <p:spPr>
          <a:xfrm>
            <a:off x="0" y="0"/>
            <a:ext cx="12192000" cy="6858000"/>
          </a:xfrm>
        </p:spPr>
        <p:txBody>
          <a:bodyPr/>
          <a:lstStyle>
            <a:lvl1pPr marL="0" indent="0">
              <a:buNone/>
              <a:defRPr/>
            </a:lvl1pPr>
          </a:lstStyle>
          <a:p>
            <a:r>
              <a:rPr lang="en-IE" dirty="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1018800"/>
          </a:xfrm>
        </p:spPr>
        <p:txBody>
          <a:bodyPr/>
          <a:lstStyle>
            <a:lvl1pPr>
              <a:lnSpc>
                <a:spcPct val="100000"/>
              </a:lnSpc>
              <a:defRPr>
                <a:solidFill>
                  <a:schemeClr val="accent1"/>
                </a:solidFill>
              </a:defRPr>
            </a:lvl1pPr>
          </a:lstStyle>
          <a:p>
            <a:r>
              <a:rPr lang="en-US" dirty="0"/>
              <a:t>Click to enter slide title</a:t>
            </a:r>
          </a:p>
        </p:txBody>
      </p:sp>
      <p:sp>
        <p:nvSpPr>
          <p:cNvPr id="17" name="Text Placeholder 2">
            <a:extLst>
              <a:ext uri="{FF2B5EF4-FFF2-40B4-BE49-F238E27FC236}">
                <a16:creationId xmlns:a16="http://schemas.microsoft.com/office/drawing/2014/main" id="{6F0C77B3-1CF6-4364-8461-A42A1144A638}"/>
              </a:ext>
            </a:extLst>
          </p:cNvPr>
          <p:cNvSpPr>
            <a:spLocks noGrp="1"/>
          </p:cNvSpPr>
          <p:nvPr>
            <p:ph type="body" sz="quarter" idx="42" hasCustomPrompt="1"/>
          </p:nvPr>
        </p:nvSpPr>
        <p:spPr>
          <a:xfrm>
            <a:off x="1512206"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3" name="Text Placeholder 2">
            <a:extLst>
              <a:ext uri="{FF2B5EF4-FFF2-40B4-BE49-F238E27FC236}">
                <a16:creationId xmlns:a16="http://schemas.microsoft.com/office/drawing/2014/main" id="{81763F0B-E4C3-4526-BD15-5097FEEE7EBE}"/>
              </a:ext>
            </a:extLst>
          </p:cNvPr>
          <p:cNvSpPr>
            <a:spLocks noGrp="1"/>
          </p:cNvSpPr>
          <p:nvPr>
            <p:ph type="body" sz="quarter" idx="13" hasCustomPrompt="1"/>
          </p:nvPr>
        </p:nvSpPr>
        <p:spPr>
          <a:xfrm>
            <a:off x="2504100" y="2450551"/>
            <a:ext cx="862529" cy="862529"/>
          </a:xfrm>
          <a:prstGeom prst="ellipse">
            <a:avLst/>
          </a:prstGeom>
          <a:solidFill>
            <a:schemeClr val="accent1"/>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19" name="Text Placeholder 2">
            <a:extLst>
              <a:ext uri="{FF2B5EF4-FFF2-40B4-BE49-F238E27FC236}">
                <a16:creationId xmlns:a16="http://schemas.microsoft.com/office/drawing/2014/main" id="{05F7FAB3-6810-4A81-95BB-1A64F7174CEE}"/>
              </a:ext>
            </a:extLst>
          </p:cNvPr>
          <p:cNvSpPr>
            <a:spLocks noGrp="1"/>
          </p:cNvSpPr>
          <p:nvPr>
            <p:ph type="body" sz="quarter" idx="43" hasCustomPrompt="1"/>
          </p:nvPr>
        </p:nvSpPr>
        <p:spPr>
          <a:xfrm>
            <a:off x="4672845" y="3065867"/>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3" name="Text Placeholder 2">
            <a:extLst>
              <a:ext uri="{FF2B5EF4-FFF2-40B4-BE49-F238E27FC236}">
                <a16:creationId xmlns:a16="http://schemas.microsoft.com/office/drawing/2014/main" id="{88749DB7-E6DB-44BF-AA7B-F4CC9F9E34AC}"/>
              </a:ext>
            </a:extLst>
          </p:cNvPr>
          <p:cNvSpPr>
            <a:spLocks noGrp="1"/>
          </p:cNvSpPr>
          <p:nvPr>
            <p:ph type="body" sz="quarter" idx="18" hasCustomPrompt="1"/>
          </p:nvPr>
        </p:nvSpPr>
        <p:spPr>
          <a:xfrm>
            <a:off x="5664737" y="2450551"/>
            <a:ext cx="862529" cy="862529"/>
          </a:xfrm>
          <a:prstGeom prst="ellipse">
            <a:avLst/>
          </a:prstGeom>
          <a:solidFill>
            <a:schemeClr val="bg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0" name="Text Placeholder 2">
            <a:extLst>
              <a:ext uri="{FF2B5EF4-FFF2-40B4-BE49-F238E27FC236}">
                <a16:creationId xmlns:a16="http://schemas.microsoft.com/office/drawing/2014/main" id="{3265C48E-29F9-4ECD-9185-2FB3E72E2320}"/>
              </a:ext>
            </a:extLst>
          </p:cNvPr>
          <p:cNvSpPr>
            <a:spLocks noGrp="1"/>
          </p:cNvSpPr>
          <p:nvPr>
            <p:ph type="body" sz="quarter" idx="44" hasCustomPrompt="1"/>
          </p:nvPr>
        </p:nvSpPr>
        <p:spPr>
          <a:xfrm>
            <a:off x="7833481" y="3064244"/>
            <a:ext cx="2846313" cy="2702312"/>
          </a:xfrm>
          <a:solidFill>
            <a:schemeClr val="bg1"/>
          </a:solidFill>
        </p:spPr>
        <p:txBody>
          <a:bodyPr lIns="108000" tIns="360000" rIns="108000" bIns="108000">
            <a:noAutofit/>
          </a:bodyPr>
          <a:lstStyle>
            <a:lvl1pPr marL="0" indent="0" algn="ctr">
              <a:lnSpc>
                <a:spcPct val="100000"/>
              </a:lnSpc>
              <a:spcBef>
                <a:spcPts val="525"/>
              </a:spcBef>
              <a:buNone/>
              <a:defRPr sz="12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25" name="Text Placeholder 2">
            <a:extLst>
              <a:ext uri="{FF2B5EF4-FFF2-40B4-BE49-F238E27FC236}">
                <a16:creationId xmlns:a16="http://schemas.microsoft.com/office/drawing/2014/main" id="{6AA14D5F-0883-4DC7-A3C3-C586FF19CC2D}"/>
              </a:ext>
            </a:extLst>
          </p:cNvPr>
          <p:cNvSpPr>
            <a:spLocks noGrp="1"/>
          </p:cNvSpPr>
          <p:nvPr>
            <p:ph type="body" sz="quarter" idx="20" hasCustomPrompt="1"/>
          </p:nvPr>
        </p:nvSpPr>
        <p:spPr>
          <a:xfrm>
            <a:off x="8825374" y="2450551"/>
            <a:ext cx="862529" cy="862529"/>
          </a:xfrm>
          <a:prstGeom prst="ellipse">
            <a:avLst/>
          </a:prstGeom>
          <a:solidFill>
            <a:schemeClr val="tx2"/>
          </a:solidFill>
        </p:spPr>
        <p:txBody>
          <a:bodyPr lIns="0" tIns="0" rIns="0" bIns="0" anchor="ctr">
            <a:noAutofit/>
          </a:bodyPr>
          <a:lstStyle>
            <a:lvl1pPr marL="0" indent="0" algn="ctr">
              <a:buNone/>
              <a:defRPr sz="2100" b="1">
                <a:solidFill>
                  <a:schemeClr val="bg1"/>
                </a:solidFill>
                <a:latin typeface="+mj-lt"/>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EAB7BAF7-5A34-4541-83E7-215C3A22A094}"/>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93524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1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71675"/>
            <a:ext cx="7239523" cy="386715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7239523"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 name="Picture Placeholder 3">
            <a:extLst>
              <a:ext uri="{FF2B5EF4-FFF2-40B4-BE49-F238E27FC236}">
                <a16:creationId xmlns:a16="http://schemas.microsoft.com/office/drawing/2014/main" id="{16852878-F451-4BC7-8507-72EEA96F0A5C}"/>
              </a:ext>
            </a:extLst>
          </p:cNvPr>
          <p:cNvSpPr>
            <a:spLocks noGrp="1" noChangeAspect="1"/>
          </p:cNvSpPr>
          <p:nvPr>
            <p:ph type="pic" sz="quarter" idx="13" hasCustomPrompt="1"/>
          </p:nvPr>
        </p:nvSpPr>
        <p:spPr>
          <a:xfrm>
            <a:off x="8005350" y="1576390"/>
            <a:ext cx="3705225" cy="3705225"/>
          </a:xfrm>
          <a:prstGeom prst="ellipse">
            <a:avLst/>
          </a:prstGeom>
        </p:spPr>
        <p:txBody>
          <a:bodyPr/>
          <a:lstStyle>
            <a:lvl1pPr marL="0" indent="0">
              <a:buNone/>
              <a:defRPr/>
            </a:lvl1pPr>
          </a:lstStyle>
          <a:p>
            <a:r>
              <a:rPr lang="en-IE" dirty="0"/>
              <a:t>Click icon to insert image</a:t>
            </a:r>
            <a:endParaRPr lang="en-US" dirty="0"/>
          </a:p>
        </p:txBody>
      </p:sp>
      <p:grpSp>
        <p:nvGrpSpPr>
          <p:cNvPr id="31" name="Group 30">
            <a:extLst>
              <a:ext uri="{FF2B5EF4-FFF2-40B4-BE49-F238E27FC236}">
                <a16:creationId xmlns:a16="http://schemas.microsoft.com/office/drawing/2014/main" id="{CE9329CC-55C4-40D0-966F-D5D40755FE13}"/>
              </a:ext>
            </a:extLst>
          </p:cNvPr>
          <p:cNvGrpSpPr/>
          <p:nvPr userDrawn="1"/>
        </p:nvGrpSpPr>
        <p:grpSpPr>
          <a:xfrm>
            <a:off x="0" y="0"/>
            <a:ext cx="12192000" cy="6858000"/>
            <a:chOff x="0" y="0"/>
            <a:chExt cx="12192000" cy="6858000"/>
          </a:xfrm>
        </p:grpSpPr>
        <p:grpSp>
          <p:nvGrpSpPr>
            <p:cNvPr id="32" name="Group 31">
              <a:extLst>
                <a:ext uri="{FF2B5EF4-FFF2-40B4-BE49-F238E27FC236}">
                  <a16:creationId xmlns:a16="http://schemas.microsoft.com/office/drawing/2014/main" id="{20898A17-3D8C-4C04-971F-845247A3110C}"/>
                </a:ext>
              </a:extLst>
            </p:cNvPr>
            <p:cNvGrpSpPr/>
            <p:nvPr userDrawn="1"/>
          </p:nvGrpSpPr>
          <p:grpSpPr>
            <a:xfrm>
              <a:off x="0" y="0"/>
              <a:ext cx="12192000" cy="6858000"/>
              <a:chOff x="0" y="0"/>
              <a:chExt cx="12192000" cy="6858000"/>
            </a:xfrm>
          </p:grpSpPr>
          <p:sp>
            <p:nvSpPr>
              <p:cNvPr id="35" name="Freeform: Shape 34">
                <a:extLst>
                  <a:ext uri="{FF2B5EF4-FFF2-40B4-BE49-F238E27FC236}">
                    <a16:creationId xmlns:a16="http://schemas.microsoft.com/office/drawing/2014/main" id="{0216324B-53B9-4BA4-AB16-EF73256CADCE}"/>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6" name="Freeform: Shape 35">
                <a:extLst>
                  <a:ext uri="{FF2B5EF4-FFF2-40B4-BE49-F238E27FC236}">
                    <a16:creationId xmlns:a16="http://schemas.microsoft.com/office/drawing/2014/main" id="{93FC509F-BBF3-4C82-9CDD-E3AE6F1539DF}"/>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33" name="Rectangle 32">
              <a:extLst>
                <a:ext uri="{FF2B5EF4-FFF2-40B4-BE49-F238E27FC236}">
                  <a16:creationId xmlns:a16="http://schemas.microsoft.com/office/drawing/2014/main" id="{0AD9C97F-5CB8-4BAA-BA6F-4D1DC4460524}"/>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D237E3AD-04A7-4CD4-8B8B-2904401BBF35}"/>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6" name="Google Shape;324;p36">
            <a:extLst>
              <a:ext uri="{FF2B5EF4-FFF2-40B4-BE49-F238E27FC236}">
                <a16:creationId xmlns:a16="http://schemas.microsoft.com/office/drawing/2014/main" id="{88A97C36-DB7C-478B-A620-EBB711522D64}"/>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7" name="Text Placeholder 4">
            <a:extLst>
              <a:ext uri="{FF2B5EF4-FFF2-40B4-BE49-F238E27FC236}">
                <a16:creationId xmlns:a16="http://schemas.microsoft.com/office/drawing/2014/main" id="{74BB19EA-CFAB-4F85-A3E0-36F6BD3D6DC9}"/>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60766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2207491"/>
            <a:ext cx="637222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7162802" y="2207491"/>
            <a:ext cx="4547775" cy="3631334"/>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13F221A6-3A2E-477C-AEDC-0338DDBF04C1}"/>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55B5B1B3-7668-492E-8F4E-392475719143}"/>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7169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1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87703" y="99204"/>
            <a:ext cx="12016596" cy="665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3" name="Content Placeholder 2"/>
          <p:cNvSpPr>
            <a:spLocks noGrp="1"/>
          </p:cNvSpPr>
          <p:nvPr>
            <p:ph idx="1" hasCustomPrompt="1"/>
          </p:nvPr>
        </p:nvSpPr>
        <p:spPr>
          <a:xfrm>
            <a:off x="457201" y="2209801"/>
            <a:ext cx="112533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Text Placeholder 4">
            <a:extLst>
              <a:ext uri="{FF2B5EF4-FFF2-40B4-BE49-F238E27FC236}">
                <a16:creationId xmlns:a16="http://schemas.microsoft.com/office/drawing/2014/main" id="{0431C41F-79CD-445A-BDD5-72FA3F6D9CE8}"/>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48208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14.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8" name="Rectangle 27">
            <a:extLst>
              <a:ext uri="{FF2B5EF4-FFF2-40B4-BE49-F238E27FC236}">
                <a16:creationId xmlns:a16="http://schemas.microsoft.com/office/drawing/2014/main" id="{24D04363-98AC-446C-809F-B248A422BC82}"/>
              </a:ext>
            </a:extLst>
          </p:cNvPr>
          <p:cNvSpPr/>
          <p:nvPr userDrawn="1"/>
        </p:nvSpPr>
        <p:spPr>
          <a:xfrm>
            <a:off x="0" y="0"/>
            <a:ext cx="121042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457201" y="2209801"/>
            <a:ext cx="112533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22" name="Google Shape;324;p36">
            <a:extLst>
              <a:ext uri="{FF2B5EF4-FFF2-40B4-BE49-F238E27FC236}">
                <a16:creationId xmlns:a16="http://schemas.microsoft.com/office/drawing/2014/main" id="{F2254420-2D83-4E3F-8E5C-DDAEFE9C7413}"/>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0E9EA3BF-29A3-41E4-A071-6351D48808AD}"/>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405995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15">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553766-293A-43A7-95E5-9EC015BC8BCB}"/>
              </a:ext>
            </a:extLst>
          </p:cNvPr>
          <p:cNvGrpSpPr/>
          <p:nvPr userDrawn="1"/>
        </p:nvGrpSpPr>
        <p:grpSpPr>
          <a:xfrm>
            <a:off x="0" y="4707196"/>
            <a:ext cx="12192000" cy="2150804"/>
            <a:chOff x="0" y="4707196"/>
            <a:chExt cx="12192000" cy="2150804"/>
          </a:xfrm>
        </p:grpSpPr>
        <p:pic>
          <p:nvPicPr>
            <p:cNvPr id="12" name="Picture 11">
              <a:extLst>
                <a:ext uri="{FF2B5EF4-FFF2-40B4-BE49-F238E27FC236}">
                  <a16:creationId xmlns:a16="http://schemas.microsoft.com/office/drawing/2014/main" id="{F449C13B-0A53-4C85-A10C-BB4C3162C26F}"/>
                </a:ext>
              </a:extLst>
            </p:cNvPr>
            <p:cNvPicPr>
              <a:picLocks noChangeAspect="1"/>
            </p:cNvPicPr>
            <p:nvPr userDrawn="1"/>
          </p:nvPicPr>
          <p:blipFill rotWithShape="1">
            <a:blip r:embed="rId2"/>
            <a:srcRect l="1424" r="1095" b="14946"/>
            <a:stretch/>
          </p:blipFill>
          <p:spPr>
            <a:xfrm>
              <a:off x="0" y="4707196"/>
              <a:ext cx="12192000" cy="1988879"/>
            </a:xfrm>
            <a:prstGeom prst="rect">
              <a:avLst/>
            </a:prstGeom>
          </p:spPr>
        </p:pic>
        <p:sp>
          <p:nvSpPr>
            <p:cNvPr id="2" name="Rectangle 1">
              <a:extLst>
                <a:ext uri="{FF2B5EF4-FFF2-40B4-BE49-F238E27FC236}">
                  <a16:creationId xmlns:a16="http://schemas.microsoft.com/office/drawing/2014/main" id="{45B20472-2F7A-4ABB-BADF-C65D2C85C7E8}"/>
                </a:ext>
              </a:extLst>
            </p:cNvPr>
            <p:cNvSpPr/>
            <p:nvPr userDrawn="1"/>
          </p:nvSpPr>
          <p:spPr>
            <a:xfrm>
              <a:off x="0" y="6696075"/>
              <a:ext cx="12192000" cy="161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2209800"/>
            <a:ext cx="11253375" cy="2400300"/>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16" name="Google Shape;324;p36">
            <a:extLst>
              <a:ext uri="{FF2B5EF4-FFF2-40B4-BE49-F238E27FC236}">
                <a16:creationId xmlns:a16="http://schemas.microsoft.com/office/drawing/2014/main" id="{52FB03F0-0D59-44C6-97FE-32D205230D0A}"/>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
        <p:nvSpPr>
          <p:cNvPr id="18" name="Text Placeholder 4">
            <a:extLst>
              <a:ext uri="{FF2B5EF4-FFF2-40B4-BE49-F238E27FC236}">
                <a16:creationId xmlns:a16="http://schemas.microsoft.com/office/drawing/2014/main" id="{D8BCAB31-3303-4857-9BD1-CE3529DAD06B}"/>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94828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16">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9ECD92-F6CF-468B-9243-AECFBA640C27}"/>
              </a:ext>
            </a:extLst>
          </p:cNvPr>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75C1CB11-B397-4AA3-A078-8E6F8B730BE9}"/>
                </a:ext>
              </a:extLst>
            </p:cNvPr>
            <p:cNvGrpSpPr/>
            <p:nvPr userDrawn="1"/>
          </p:nvGrpSpPr>
          <p:grpSpPr>
            <a:xfrm>
              <a:off x="0" y="0"/>
              <a:ext cx="12192000" cy="6858000"/>
              <a:chOff x="0" y="0"/>
              <a:chExt cx="12192000" cy="6858000"/>
            </a:xfrm>
          </p:grpSpPr>
          <p:sp>
            <p:nvSpPr>
              <p:cNvPr id="29" name="Freeform: Shape 28">
                <a:extLst>
                  <a:ext uri="{FF2B5EF4-FFF2-40B4-BE49-F238E27FC236}">
                    <a16:creationId xmlns:a16="http://schemas.microsoft.com/office/drawing/2014/main" id="{D307C3E6-9CA8-46B3-9198-01F6EE3DB37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0" name="Freeform: Shape 29">
                <a:extLst>
                  <a:ext uri="{FF2B5EF4-FFF2-40B4-BE49-F238E27FC236}">
                    <a16:creationId xmlns:a16="http://schemas.microsoft.com/office/drawing/2014/main" id="{D0F3815F-3892-413D-B5D0-E0BC8630F1F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Rectangle 1">
              <a:extLst>
                <a:ext uri="{FF2B5EF4-FFF2-40B4-BE49-F238E27FC236}">
                  <a16:creationId xmlns:a16="http://schemas.microsoft.com/office/drawing/2014/main" id="{99DFECCF-94AB-4AE1-A84F-441414D5301D}"/>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A4A7C407-C097-4599-8FCA-58BA41E89EF0}"/>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5334001" y="2209801"/>
            <a:ext cx="637222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2" name="Content Placeholder 2">
            <a:extLst>
              <a:ext uri="{FF2B5EF4-FFF2-40B4-BE49-F238E27FC236}">
                <a16:creationId xmlns:a16="http://schemas.microsoft.com/office/drawing/2014/main" id="{8D6C1C28-A35D-4B99-B12B-03759F8B17CF}"/>
              </a:ext>
            </a:extLst>
          </p:cNvPr>
          <p:cNvSpPr>
            <a:spLocks noGrp="1"/>
          </p:cNvSpPr>
          <p:nvPr>
            <p:ph idx="13" hasCustomPrompt="1"/>
          </p:nvPr>
        </p:nvSpPr>
        <p:spPr>
          <a:xfrm>
            <a:off x="457202" y="2209801"/>
            <a:ext cx="4547775" cy="3629025"/>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2D8FA4A6-72F3-497C-ADEB-C1D501811C92}"/>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pic>
        <p:nvPicPr>
          <p:cNvPr id="17" name="Google Shape;324;p36">
            <a:extLst>
              <a:ext uri="{FF2B5EF4-FFF2-40B4-BE49-F238E27FC236}">
                <a16:creationId xmlns:a16="http://schemas.microsoft.com/office/drawing/2014/main" id="{99EB9B35-70D8-439C-AC07-D3AAC6E8AFA6}"/>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18" name="Text Placeholder 4">
            <a:extLst>
              <a:ext uri="{FF2B5EF4-FFF2-40B4-BE49-F238E27FC236}">
                <a16:creationId xmlns:a16="http://schemas.microsoft.com/office/drawing/2014/main" id="{DBE2B8D1-A33C-4146-843C-D397C6F424D2}"/>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58922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17">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954000"/>
            <a:ext cx="11001375" cy="869116"/>
          </a:xfrm>
        </p:spPr>
        <p:txBody>
          <a:bodyPr/>
          <a:lstStyle>
            <a:lvl1pPr>
              <a:lnSpc>
                <a:spcPct val="100000"/>
              </a:lnSpc>
              <a:defRPr>
                <a:solidFill>
                  <a:schemeClr val="bg1"/>
                </a:solidFill>
              </a:defRPr>
            </a:lvl1pPr>
          </a:lstStyle>
          <a:p>
            <a:r>
              <a:rPr lang="en-US" dirty="0"/>
              <a:t>Click to enter slide title</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1902316"/>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2075116"/>
            <a:ext cx="12192000" cy="478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2" y="2383744"/>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8" y="2383744"/>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5" y="2383744"/>
            <a:ext cx="3543300" cy="3520257"/>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Google Shape;324;p36">
            <a:extLst>
              <a:ext uri="{FF2B5EF4-FFF2-40B4-BE49-F238E27FC236}">
                <a16:creationId xmlns:a16="http://schemas.microsoft.com/office/drawing/2014/main" id="{3BEC3D00-17E3-431C-AABB-339E0FCF4AA5}"/>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3" name="Text Placeholder 4">
            <a:extLst>
              <a:ext uri="{FF2B5EF4-FFF2-40B4-BE49-F238E27FC236}">
                <a16:creationId xmlns:a16="http://schemas.microsoft.com/office/drawing/2014/main" id="{1C8B3EC8-4955-438E-B83E-E48234C78AEE}"/>
              </a:ext>
            </a:extLst>
          </p:cNvPr>
          <p:cNvSpPr>
            <a:spLocks noGrp="1"/>
          </p:cNvSpPr>
          <p:nvPr>
            <p:ph type="body" sz="quarter" idx="16"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36915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18">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7FCBDAE3-2DFE-49D4-AEE4-6910FB84548C}"/>
              </a:ext>
            </a:extLst>
          </p:cNvPr>
          <p:cNvSpPr>
            <a:spLocks noGrp="1"/>
          </p:cNvSpPr>
          <p:nvPr>
            <p:ph type="title" hasCustomPrompt="1"/>
          </p:nvPr>
        </p:nvSpPr>
        <p:spPr>
          <a:xfrm>
            <a:off x="457201" y="4951325"/>
            <a:ext cx="11001375" cy="869116"/>
          </a:xfrm>
        </p:spPr>
        <p:txBody>
          <a:bodyPr anchor="ctr"/>
          <a:lstStyle>
            <a:lvl1pPr>
              <a:lnSpc>
                <a:spcPct val="100000"/>
              </a:lnSpc>
              <a:defRPr>
                <a:solidFill>
                  <a:schemeClr val="bg1"/>
                </a:solidFill>
              </a:defRPr>
            </a:lvl1pPr>
          </a:lstStyle>
          <a:p>
            <a:r>
              <a:rPr lang="en-US" dirty="0"/>
              <a:t>Click to enter slide title</a:t>
            </a:r>
          </a:p>
        </p:txBody>
      </p:sp>
      <p:sp>
        <p:nvSpPr>
          <p:cNvPr id="19" name="Rectangle 18">
            <a:extLst>
              <a:ext uri="{FF2B5EF4-FFF2-40B4-BE49-F238E27FC236}">
                <a16:creationId xmlns:a16="http://schemas.microsoft.com/office/drawing/2014/main" id="{A4250F6B-3EAD-4F75-B51C-913BCD151A20}"/>
              </a:ext>
            </a:extLst>
          </p:cNvPr>
          <p:cNvSpPr/>
          <p:nvPr userDrawn="1"/>
        </p:nvSpPr>
        <p:spPr>
          <a:xfrm>
            <a:off x="0" y="0"/>
            <a:ext cx="12192000" cy="478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0" name="Content Placeholder 2">
            <a:extLst>
              <a:ext uri="{FF2B5EF4-FFF2-40B4-BE49-F238E27FC236}">
                <a16:creationId xmlns:a16="http://schemas.microsoft.com/office/drawing/2014/main" id="{BF5483E2-AAC4-4088-8D33-B444BDA2859F}"/>
              </a:ext>
            </a:extLst>
          </p:cNvPr>
          <p:cNvSpPr>
            <a:spLocks noGrp="1"/>
          </p:cNvSpPr>
          <p:nvPr>
            <p:ph idx="13" hasCustomPrompt="1"/>
          </p:nvPr>
        </p:nvSpPr>
        <p:spPr>
          <a:xfrm>
            <a:off x="457202" y="476251"/>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D12887B-B143-4073-9637-FBC94F65C272}"/>
              </a:ext>
            </a:extLst>
          </p:cNvPr>
          <p:cNvSpPr>
            <a:spLocks noGrp="1"/>
          </p:cNvSpPr>
          <p:nvPr>
            <p:ph idx="14" hasCustomPrompt="1"/>
          </p:nvPr>
        </p:nvSpPr>
        <p:spPr>
          <a:xfrm>
            <a:off x="4186238" y="476251"/>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FCBFBC0D-2144-498C-BF91-DA94B8561C2B}"/>
              </a:ext>
            </a:extLst>
          </p:cNvPr>
          <p:cNvSpPr>
            <a:spLocks noGrp="1"/>
          </p:cNvSpPr>
          <p:nvPr>
            <p:ph idx="15" hasCustomPrompt="1"/>
          </p:nvPr>
        </p:nvSpPr>
        <p:spPr>
          <a:xfrm>
            <a:off x="7915275" y="476251"/>
            <a:ext cx="3543300" cy="3825203"/>
          </a:xfrm>
        </p:spPr>
        <p:txBody>
          <a:bodyPr anchor="t">
            <a:noAutofit/>
          </a:bodyP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85C94904-DD7A-49E9-B79A-8F1BDB91F71F}"/>
              </a:ext>
            </a:extLst>
          </p:cNvPr>
          <p:cNvSpPr/>
          <p:nvPr userDrawn="1"/>
        </p:nvSpPr>
        <p:spPr>
          <a:xfrm>
            <a:off x="0" y="4610082"/>
            <a:ext cx="12192000" cy="1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4" name="Straight Connector 23">
            <a:extLst>
              <a:ext uri="{FF2B5EF4-FFF2-40B4-BE49-F238E27FC236}">
                <a16:creationId xmlns:a16="http://schemas.microsoft.com/office/drawing/2014/main" id="{4C1E4D2B-174D-4A9A-9842-B7CCB5F04416}"/>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D349B45-DBB3-4BE4-AB96-190DA86670E7}"/>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3" name="Google Shape;324;p36">
            <a:extLst>
              <a:ext uri="{FF2B5EF4-FFF2-40B4-BE49-F238E27FC236}">
                <a16:creationId xmlns:a16="http://schemas.microsoft.com/office/drawing/2014/main" id="{7F30B2B8-773C-4CBE-B506-E4C0D69E0A1F}"/>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4446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2" y="-1"/>
            <a:ext cx="53625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0" y="6126480"/>
            <a:ext cx="2193368" cy="457200"/>
          </a:xfrm>
          <a:prstGeom prst="rect">
            <a:avLst/>
          </a:prstGeom>
          <a:noFill/>
          <a:ln>
            <a:noFill/>
          </a:ln>
        </p:spPr>
      </p:pic>
      <p:sp>
        <p:nvSpPr>
          <p:cNvPr id="2" name="Title 1"/>
          <p:cNvSpPr>
            <a:spLocks noGrp="1"/>
          </p:cNvSpPr>
          <p:nvPr>
            <p:ph type="title" hasCustomPrompt="1"/>
          </p:nvPr>
        </p:nvSpPr>
        <p:spPr>
          <a:xfrm>
            <a:off x="457202" y="952502"/>
            <a:ext cx="4571999"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3" name="Content Placeholder 2"/>
          <p:cNvSpPr>
            <a:spLocks noGrp="1"/>
          </p:cNvSpPr>
          <p:nvPr>
            <p:ph idx="1" hasCustomPrompt="1"/>
          </p:nvPr>
        </p:nvSpPr>
        <p:spPr>
          <a:xfrm>
            <a:off x="5676902" y="3600452"/>
            <a:ext cx="6033671" cy="2601941"/>
          </a:xfrm>
        </p:spPr>
        <p:txBody>
          <a:bodyPr anchor="ctr"/>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5362577" y="3"/>
            <a:ext cx="6829425" cy="3375081"/>
          </a:xfrm>
        </p:spPr>
        <p:txBody>
          <a:bodyPr/>
          <a:lstStyle>
            <a:lvl1pPr marL="0" indent="0">
              <a:buNone/>
              <a:defRPr/>
            </a:lvl1pPr>
          </a:lstStyle>
          <a:p>
            <a:r>
              <a:rPr lang="en-IE" dirty="0"/>
              <a:t>Click icon to insert image</a:t>
            </a:r>
            <a:endParaRPr lang="en-US" dirty="0"/>
          </a:p>
        </p:txBody>
      </p: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5"/>
            <a:ext cx="4572000" cy="3867151"/>
          </a:xfrm>
        </p:spPr>
        <p:txBody>
          <a:bodyPr lIns="0" tIns="0" rIns="0" bIns="0">
            <a:normAutofit/>
          </a:bodyPr>
          <a:lstStyle>
            <a:lvl1pPr marL="0" indent="0">
              <a:lnSpc>
                <a:spcPct val="100000"/>
              </a:lnSpc>
              <a:spcBef>
                <a:spcPts val="525"/>
              </a:spcBef>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4" name="Text Placeholder 4">
            <a:extLst>
              <a:ext uri="{FF2B5EF4-FFF2-40B4-BE49-F238E27FC236}">
                <a16:creationId xmlns:a16="http://schemas.microsoft.com/office/drawing/2014/main" id="{65D2AD74-E23E-43CE-849E-9417C322E79A}"/>
              </a:ext>
            </a:extLst>
          </p:cNvPr>
          <p:cNvSpPr>
            <a:spLocks noGrp="1"/>
          </p:cNvSpPr>
          <p:nvPr>
            <p:ph type="body" sz="quarter" idx="14" hasCustomPrompt="1"/>
          </p:nvPr>
        </p:nvSpPr>
        <p:spPr>
          <a:xfrm>
            <a:off x="5676902" y="6315076"/>
            <a:ext cx="5674591"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21196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19">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AEBCCAC-09A3-4DA2-A936-E0F4C56C59F9}"/>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8E1F5CF6-DA87-4735-A303-EF7DB52178DD}"/>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8CABAC4E-DF29-4699-BD03-0B3ED8E668DC}"/>
                </a:ext>
              </a:extLst>
            </p:cNvPr>
            <p:cNvSpPr/>
            <p:nvPr/>
          </p:nvSpPr>
          <p:spPr>
            <a:xfrm>
              <a:off x="0" y="0"/>
              <a:ext cx="12192000" cy="6858000"/>
            </a:xfrm>
            <a:prstGeom prst="rect">
              <a:avLst/>
            </a:prstGeom>
            <a:solidFill>
              <a:schemeClr val="tx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457201"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5"/>
            <a:ext cx="3358499" cy="3867151"/>
          </a:xfrm>
        </p:spPr>
        <p:txBody>
          <a:bodyPr lIns="0" tIns="0" rIns="0" bIns="0">
            <a:normAutofit/>
          </a:bodyPr>
          <a:lstStyle>
            <a:lvl1pPr marL="0" indent="0">
              <a:lnSpc>
                <a:spcPct val="100000"/>
              </a:lnSpc>
              <a:spcBef>
                <a:spcPts val="525"/>
              </a:spcBef>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14" name="Rectangle 13">
            <a:extLst>
              <a:ext uri="{FF2B5EF4-FFF2-40B4-BE49-F238E27FC236}">
                <a16:creationId xmlns:a16="http://schemas.microsoft.com/office/drawing/2014/main" id="{8F027D33-3108-49F4-8091-F70DE36008B6}"/>
              </a:ext>
            </a:extLst>
          </p:cNvPr>
          <p:cNvSpPr/>
          <p:nvPr userDrawn="1"/>
        </p:nvSpPr>
        <p:spPr>
          <a:xfrm>
            <a:off x="8067676" y="-2"/>
            <a:ext cx="412432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9" y="952504"/>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10" y="6315076"/>
            <a:ext cx="2957583" cy="261525"/>
          </a:xfrm>
        </p:spPr>
        <p:txBody>
          <a:bodyPr lIns="0" tIns="0" rIns="0" bIns="0" anchor="ctr">
            <a:noAutofit/>
          </a:bodyPr>
          <a:lstStyle>
            <a:lvl1pPr marL="0" indent="0" algn="r">
              <a:buNone/>
              <a:defRPr sz="675" i="1">
                <a:solidFill>
                  <a:schemeClr val="tx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20" name="Google Shape;324;p36">
            <a:extLst>
              <a:ext uri="{FF2B5EF4-FFF2-40B4-BE49-F238E27FC236}">
                <a16:creationId xmlns:a16="http://schemas.microsoft.com/office/drawing/2014/main" id="{CBB30C72-A608-4D6E-87F3-67C023F4C7ED}"/>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20185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19.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4124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457201" y="952502"/>
            <a:ext cx="3358497" cy="1019172"/>
          </a:xfrm>
        </p:spPr>
        <p:txBody>
          <a:bodyPr anchor="t">
            <a:noAutofit/>
          </a:bodyPr>
          <a:lstStyle>
            <a:lvl1pPr>
              <a:lnSpc>
                <a:spcPct val="100000"/>
              </a:lnSpc>
              <a:defRPr>
                <a:solidFill>
                  <a:schemeClr val="bg1"/>
                </a:solidFill>
              </a:defRPr>
            </a:lvl1pPr>
          </a:lstStyle>
          <a:p>
            <a:r>
              <a:rPr lang="en-US" dirty="0"/>
              <a:t>Click to enter slide title</a:t>
            </a:r>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62893CE-DFD2-4EDF-9651-75D4A1A6E857}"/>
              </a:ext>
            </a:extLst>
          </p:cNvPr>
          <p:cNvSpPr>
            <a:spLocks noGrp="1"/>
          </p:cNvSpPr>
          <p:nvPr>
            <p:ph type="body" sz="quarter" idx="42" hasCustomPrompt="1"/>
          </p:nvPr>
        </p:nvSpPr>
        <p:spPr>
          <a:xfrm>
            <a:off x="457200" y="1971675"/>
            <a:ext cx="3358499" cy="3867151"/>
          </a:xfrm>
        </p:spPr>
        <p:txBody>
          <a:bodyPr lIns="0" tIns="0" rIns="0" bIns="0">
            <a:normAutofit/>
          </a:bodyPr>
          <a:lstStyle>
            <a:lvl1pPr marL="0" indent="0">
              <a:lnSpc>
                <a:spcPct val="100000"/>
              </a:lnSpc>
              <a:spcBef>
                <a:spcPts val="525"/>
              </a:spcBef>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7" name="Content Placeholder 2">
            <a:extLst>
              <a:ext uri="{FF2B5EF4-FFF2-40B4-BE49-F238E27FC236}">
                <a16:creationId xmlns:a16="http://schemas.microsoft.com/office/drawing/2014/main" id="{77A1A7E5-7595-492B-A316-8C93D3478D8E}"/>
              </a:ext>
            </a:extLst>
          </p:cNvPr>
          <p:cNvSpPr>
            <a:spLocks noGrp="1"/>
          </p:cNvSpPr>
          <p:nvPr>
            <p:ph idx="1" hasCustomPrompt="1"/>
          </p:nvPr>
        </p:nvSpPr>
        <p:spPr>
          <a:xfrm>
            <a:off x="8393909" y="952504"/>
            <a:ext cx="3340892" cy="4886323"/>
          </a:xfrm>
          <a:noFill/>
        </p:spPr>
        <p:txBody>
          <a:bodyPr lIns="0" tIns="0" rIns="0" bIns="0" anchor="ctr"/>
          <a:lstStyle>
            <a:lvl1pPr>
              <a:lnSpc>
                <a:spcPct val="100000"/>
              </a:lnSpc>
              <a:buClr>
                <a:schemeClr val="tx2"/>
              </a:buClr>
              <a:defRPr baseline="0">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038964F4-1366-4123-85B1-84E07CCE7095}"/>
              </a:ext>
            </a:extLst>
          </p:cNvPr>
          <p:cNvSpPr>
            <a:spLocks noGrp="1"/>
          </p:cNvSpPr>
          <p:nvPr>
            <p:ph type="body" sz="quarter" idx="14" hasCustomPrompt="1"/>
          </p:nvPr>
        </p:nvSpPr>
        <p:spPr>
          <a:xfrm>
            <a:off x="8393910" y="6315076"/>
            <a:ext cx="2957583" cy="261525"/>
          </a:xfrm>
        </p:spPr>
        <p:txBody>
          <a:bodyPr lIns="0" tIns="0" rIns="0" bIns="0" anchor="ctr">
            <a:noAutofit/>
          </a:bodyPr>
          <a:lstStyle>
            <a:lvl1pPr marL="0" indent="0" algn="r">
              <a:buNone/>
              <a:defRPr sz="675" i="1">
                <a:solidFill>
                  <a:schemeClr val="tx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
        <p:nvSpPr>
          <p:cNvPr id="5" name="Picture Placeholder 4">
            <a:extLst>
              <a:ext uri="{FF2B5EF4-FFF2-40B4-BE49-F238E27FC236}">
                <a16:creationId xmlns:a16="http://schemas.microsoft.com/office/drawing/2014/main" id="{983A2280-4E02-4881-9A7E-C58D23634FB5}"/>
              </a:ext>
            </a:extLst>
          </p:cNvPr>
          <p:cNvSpPr>
            <a:spLocks noGrp="1"/>
          </p:cNvSpPr>
          <p:nvPr>
            <p:ph type="pic" sz="quarter" idx="43" hasCustomPrompt="1"/>
          </p:nvPr>
        </p:nvSpPr>
        <p:spPr>
          <a:xfrm>
            <a:off x="4124326" y="0"/>
            <a:ext cx="3943351" cy="6858000"/>
          </a:xfrm>
        </p:spPr>
        <p:txBody>
          <a:bodyPr/>
          <a:lstStyle>
            <a:lvl1pPr marL="0" indent="0">
              <a:buNone/>
              <a:defRPr/>
            </a:lvl1pPr>
          </a:lstStyle>
          <a:p>
            <a:r>
              <a:rPr lang="en-IE" dirty="0"/>
              <a:t>Click icon to insert image</a:t>
            </a:r>
            <a:endParaRPr lang="en-US" dirty="0"/>
          </a:p>
        </p:txBody>
      </p:sp>
      <p:pic>
        <p:nvPicPr>
          <p:cNvPr id="11" name="Google Shape;324;p36">
            <a:extLst>
              <a:ext uri="{FF2B5EF4-FFF2-40B4-BE49-F238E27FC236}">
                <a16:creationId xmlns:a16="http://schemas.microsoft.com/office/drawing/2014/main" id="{DA412AA7-FDF3-4FEA-991A-1B13A5BF6C19}"/>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19400"/>
            <a:ext cx="2193368" cy="457200"/>
          </a:xfrm>
          <a:prstGeom prst="rect">
            <a:avLst/>
          </a:prstGeom>
          <a:noFill/>
          <a:ln>
            <a:noFill/>
          </a:ln>
        </p:spPr>
      </p:pic>
    </p:spTree>
    <p:extLst>
      <p:ext uri="{BB962C8B-B14F-4D97-AF65-F5344CB8AC3E}">
        <p14:creationId xmlns:p14="http://schemas.microsoft.com/office/powerpoint/2010/main" val="21240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20">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Content Placeholder 2"/>
          <p:cNvSpPr>
            <a:spLocks noGrp="1"/>
          </p:cNvSpPr>
          <p:nvPr>
            <p:ph idx="1" hasCustomPrompt="1"/>
          </p:nvPr>
        </p:nvSpPr>
        <p:spPr>
          <a:xfrm>
            <a:off x="457201" y="2209800"/>
            <a:ext cx="5543551" cy="1820474"/>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1019172"/>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13" name="Text Placeholder 2">
            <a:extLst>
              <a:ext uri="{FF2B5EF4-FFF2-40B4-BE49-F238E27FC236}">
                <a16:creationId xmlns:a16="http://schemas.microsoft.com/office/drawing/2014/main" id="{7F95C397-C594-498B-9AD5-ED1106A5629A}"/>
              </a:ext>
            </a:extLst>
          </p:cNvPr>
          <p:cNvSpPr>
            <a:spLocks noGrp="1"/>
          </p:cNvSpPr>
          <p:nvPr>
            <p:ph type="body" sz="quarter" idx="42" hasCustomPrompt="1"/>
          </p:nvPr>
        </p:nvSpPr>
        <p:spPr>
          <a:xfrm>
            <a:off x="457201" y="1572257"/>
            <a:ext cx="11253375" cy="322586"/>
          </a:xfrm>
        </p:spPr>
        <p:txBody>
          <a:bodyPr lIns="0" tIns="0" rIns="0" bIns="0">
            <a:noAutofit/>
          </a:bodyPr>
          <a:lstStyle>
            <a:lvl1pPr marL="0" indent="0">
              <a:lnSpc>
                <a:spcPct val="100000"/>
              </a:lnSpc>
              <a:spcBef>
                <a:spcPts val="525"/>
              </a:spcBef>
              <a:buNone/>
              <a:defRPr sz="1350">
                <a:solidFill>
                  <a:schemeClr val="tx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sub heading</a:t>
            </a:r>
          </a:p>
        </p:txBody>
      </p:sp>
      <p:sp>
        <p:nvSpPr>
          <p:cNvPr id="21" name="Content Placeholder 2">
            <a:extLst>
              <a:ext uri="{FF2B5EF4-FFF2-40B4-BE49-F238E27FC236}">
                <a16:creationId xmlns:a16="http://schemas.microsoft.com/office/drawing/2014/main" id="{3FF17F66-35A7-44C2-8383-FC1AEBAFFF69}"/>
              </a:ext>
            </a:extLst>
          </p:cNvPr>
          <p:cNvSpPr>
            <a:spLocks noGrp="1"/>
          </p:cNvSpPr>
          <p:nvPr>
            <p:ph idx="43" hasCustomPrompt="1"/>
          </p:nvPr>
        </p:nvSpPr>
        <p:spPr>
          <a:xfrm>
            <a:off x="466050" y="4184630"/>
            <a:ext cx="5543551" cy="1811878"/>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7B752572-435E-4C81-B6E2-F0704C33A0BC}"/>
              </a:ext>
            </a:extLst>
          </p:cNvPr>
          <p:cNvSpPr>
            <a:spLocks noGrp="1"/>
          </p:cNvSpPr>
          <p:nvPr>
            <p:ph idx="44" hasCustomPrompt="1"/>
          </p:nvPr>
        </p:nvSpPr>
        <p:spPr>
          <a:xfrm>
            <a:off x="6167025" y="2209800"/>
            <a:ext cx="5543551" cy="1820474"/>
          </a:xfrm>
        </p:spPr>
        <p:txBody>
          <a:bodyPr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3AA6B6F9-BBBA-4205-98CF-2C31FCADC037}"/>
              </a:ext>
            </a:extLst>
          </p:cNvPr>
          <p:cNvSpPr>
            <a:spLocks noGrp="1"/>
          </p:cNvSpPr>
          <p:nvPr>
            <p:ph idx="45" hasCustomPrompt="1"/>
          </p:nvPr>
        </p:nvSpPr>
        <p:spPr>
          <a:xfrm>
            <a:off x="6167025" y="4184630"/>
            <a:ext cx="5543551" cy="1811878"/>
          </a:xfrm>
          <a:solidFill>
            <a:schemeClr val="bg1">
              <a:lumMod val="95000"/>
            </a:schemeClr>
          </a:solidFill>
        </p:spPr>
        <p:txBody>
          <a:bodyPr lIns="108000" tIns="108000" rIns="108000" bIns="108000" anchor="t"/>
          <a:lstStyle>
            <a:lvl1pPr>
              <a:lnSpc>
                <a:spcPct val="100000"/>
              </a:lnSpc>
              <a:defRPr baseline="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Google Shape;324;p36">
            <a:extLst>
              <a:ext uri="{FF2B5EF4-FFF2-40B4-BE49-F238E27FC236}">
                <a16:creationId xmlns:a16="http://schemas.microsoft.com/office/drawing/2014/main" id="{E5E4CA5A-B4C0-4753-919C-291FF15672B7}"/>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6" name="Text Placeholder 4">
            <a:extLst>
              <a:ext uri="{FF2B5EF4-FFF2-40B4-BE49-F238E27FC236}">
                <a16:creationId xmlns:a16="http://schemas.microsoft.com/office/drawing/2014/main" id="{B87DD5CC-A20E-4612-A232-E91AF44B4783}"/>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800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x Phone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1CE9735-54D2-471D-A6E2-4E495DFC579F}"/>
              </a:ext>
            </a:extLst>
          </p:cNvPr>
          <p:cNvGrpSpPr>
            <a:grpSpLocks noChangeAspect="1"/>
          </p:cNvGrpSpPr>
          <p:nvPr userDrawn="1"/>
        </p:nvGrpSpPr>
        <p:grpSpPr>
          <a:xfrm>
            <a:off x="0" y="0"/>
            <a:ext cx="12192000" cy="6858000"/>
            <a:chOff x="0" y="0"/>
            <a:chExt cx="12192000" cy="6858000"/>
          </a:xfrm>
        </p:grpSpPr>
        <p:pic>
          <p:nvPicPr>
            <p:cNvPr id="16" name="Google Shape;91;p16">
              <a:extLst>
                <a:ext uri="{FF2B5EF4-FFF2-40B4-BE49-F238E27FC236}">
                  <a16:creationId xmlns:a16="http://schemas.microsoft.com/office/drawing/2014/main" id="{B0534E12-60C2-45A0-9D16-15AEFC5174B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7" name="Rectangle 16">
              <a:extLst>
                <a:ext uri="{FF2B5EF4-FFF2-40B4-BE49-F238E27FC236}">
                  <a16:creationId xmlns:a16="http://schemas.microsoft.com/office/drawing/2014/main" id="{24A5C2E6-EAF9-4A8D-A28B-6DA5E73920A7}"/>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9" name="Rectangle 18">
            <a:extLst>
              <a:ext uri="{FF2B5EF4-FFF2-40B4-BE49-F238E27FC236}">
                <a16:creationId xmlns:a16="http://schemas.microsoft.com/office/drawing/2014/main" id="{437FF1F2-A6FC-448E-B160-EF4C894D570D}"/>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7" name="Text Placeholder 3"/>
          <p:cNvSpPr>
            <a:spLocks noGrp="1"/>
          </p:cNvSpPr>
          <p:nvPr>
            <p:ph type="body" sz="quarter" idx="32" hasCustomPrompt="1"/>
          </p:nvPr>
        </p:nvSpPr>
        <p:spPr>
          <a:xfrm>
            <a:off x="457201" y="1807709"/>
            <a:ext cx="4454276" cy="815887"/>
          </a:xfrm>
          <a:solidFill>
            <a:schemeClr val="bg2"/>
          </a:solidFill>
          <a:effectLst/>
        </p:spPr>
        <p:txBody>
          <a:bodyPr lIns="108000" tIns="108000" rIns="108000" bIns="108000" anchor="ctr">
            <a:noAutofit/>
          </a:bodyPr>
          <a:lstStyle>
            <a:lvl1pPr marL="0" indent="0" algn="l">
              <a:lnSpc>
                <a:spcPct val="100000"/>
              </a:lnSpc>
              <a:spcBef>
                <a:spcPts val="525"/>
              </a:spcBef>
              <a:buNone/>
              <a:defRPr sz="12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text</a:t>
            </a:r>
          </a:p>
        </p:txBody>
      </p:sp>
      <p:sp>
        <p:nvSpPr>
          <p:cNvPr id="8" name="Text Placeholder 3"/>
          <p:cNvSpPr>
            <a:spLocks noGrp="1"/>
          </p:cNvSpPr>
          <p:nvPr>
            <p:ph type="body" sz="quarter" idx="33" hasCustomPrompt="1"/>
          </p:nvPr>
        </p:nvSpPr>
        <p:spPr>
          <a:xfrm>
            <a:off x="457201" y="2945643"/>
            <a:ext cx="4454276" cy="815887"/>
          </a:xfrm>
          <a:solidFill>
            <a:schemeClr val="accent1"/>
          </a:solidFill>
          <a:effectLst/>
        </p:spPr>
        <p:txBody>
          <a:bodyPr lIns="108000" tIns="108000" rIns="108000" bIns="108000" anchor="ctr">
            <a:noAutofit/>
          </a:bodyPr>
          <a:lstStyle>
            <a:lvl1pPr marL="0" indent="0" algn="l">
              <a:lnSpc>
                <a:spcPct val="100000"/>
              </a:lnSpc>
              <a:spcBef>
                <a:spcPts val="525"/>
              </a:spcBef>
              <a:buNone/>
              <a:defRPr sz="12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text</a:t>
            </a:r>
          </a:p>
        </p:txBody>
      </p:sp>
      <p:sp>
        <p:nvSpPr>
          <p:cNvPr id="9" name="Text Placeholder 3"/>
          <p:cNvSpPr>
            <a:spLocks noGrp="1"/>
          </p:cNvSpPr>
          <p:nvPr>
            <p:ph type="body" sz="quarter" idx="34" hasCustomPrompt="1"/>
          </p:nvPr>
        </p:nvSpPr>
        <p:spPr>
          <a:xfrm>
            <a:off x="457201" y="4083578"/>
            <a:ext cx="4454276" cy="815887"/>
          </a:xfrm>
          <a:solidFill>
            <a:schemeClr val="tx2"/>
          </a:solidFill>
          <a:effectLst/>
        </p:spPr>
        <p:txBody>
          <a:bodyPr lIns="108000" tIns="108000" rIns="108000" bIns="108000" anchor="ctr">
            <a:noAutofit/>
          </a:bodyPr>
          <a:lstStyle>
            <a:lvl1pPr marL="0" indent="0" algn="l">
              <a:lnSpc>
                <a:spcPct val="100000"/>
              </a:lnSpc>
              <a:spcBef>
                <a:spcPts val="525"/>
              </a:spcBef>
              <a:buNone/>
              <a:defRPr sz="12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text</a:t>
            </a:r>
          </a:p>
        </p:txBody>
      </p:sp>
      <p:sp>
        <p:nvSpPr>
          <p:cNvPr id="21" name="Title 1">
            <a:extLst>
              <a:ext uri="{FF2B5EF4-FFF2-40B4-BE49-F238E27FC236}">
                <a16:creationId xmlns:a16="http://schemas.microsoft.com/office/drawing/2014/main" id="{FA96D753-2003-451E-88F6-2610374002E9}"/>
              </a:ext>
            </a:extLst>
          </p:cNvPr>
          <p:cNvSpPr>
            <a:spLocks noGrp="1"/>
          </p:cNvSpPr>
          <p:nvPr>
            <p:ph type="title" hasCustomPrompt="1"/>
          </p:nvPr>
        </p:nvSpPr>
        <p:spPr>
          <a:xfrm>
            <a:off x="457200" y="954002"/>
            <a:ext cx="11277600" cy="510577"/>
          </a:xfrm>
        </p:spPr>
        <p:txBody>
          <a:bodyPr/>
          <a:lstStyle>
            <a:lvl1pPr>
              <a:lnSpc>
                <a:spcPct val="100000"/>
              </a:lnSpc>
              <a:defRPr>
                <a:solidFill>
                  <a:schemeClr val="bg1"/>
                </a:solidFill>
              </a:defRPr>
            </a:lvl1pPr>
          </a:lstStyle>
          <a:p>
            <a:r>
              <a:rPr lang="en-US" dirty="0"/>
              <a:t>Click to enter slide title</a:t>
            </a:r>
          </a:p>
        </p:txBody>
      </p:sp>
      <p:cxnSp>
        <p:nvCxnSpPr>
          <p:cNvPr id="23" name="Straight Connector 22">
            <a:extLst>
              <a:ext uri="{FF2B5EF4-FFF2-40B4-BE49-F238E27FC236}">
                <a16:creationId xmlns:a16="http://schemas.microsoft.com/office/drawing/2014/main" id="{0BC35D83-9160-4F8C-AB4F-81916BE962F9}"/>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p:cNvSpPr>
            <a:spLocks noGrp="1"/>
          </p:cNvSpPr>
          <p:nvPr>
            <p:ph type="pic" sz="quarter" idx="35" hasCustomPrompt="1"/>
          </p:nvPr>
        </p:nvSpPr>
        <p:spPr>
          <a:xfrm>
            <a:off x="5606821" y="2526455"/>
            <a:ext cx="1647825" cy="2921972"/>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7627754" y="2066925"/>
            <a:ext cx="2002452" cy="3557715"/>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sp>
        <p:nvSpPr>
          <p:cNvPr id="18" name="Picture Placeholder 11">
            <a:extLst>
              <a:ext uri="{FF2B5EF4-FFF2-40B4-BE49-F238E27FC236}">
                <a16:creationId xmlns:a16="http://schemas.microsoft.com/office/drawing/2014/main" id="{EB67F25D-4D72-4902-93D9-B198EA92C2A1}"/>
              </a:ext>
            </a:extLst>
          </p:cNvPr>
          <p:cNvSpPr>
            <a:spLocks noGrp="1"/>
          </p:cNvSpPr>
          <p:nvPr>
            <p:ph type="pic" sz="quarter" idx="37" hasCustomPrompt="1"/>
          </p:nvPr>
        </p:nvSpPr>
        <p:spPr>
          <a:xfrm>
            <a:off x="10012905" y="2467103"/>
            <a:ext cx="1644975" cy="2926318"/>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pic>
        <p:nvPicPr>
          <p:cNvPr id="24" name="Google Shape;324;p36">
            <a:extLst>
              <a:ext uri="{FF2B5EF4-FFF2-40B4-BE49-F238E27FC236}">
                <a16:creationId xmlns:a16="http://schemas.microsoft.com/office/drawing/2014/main" id="{15C34FC4-55D4-43C3-8F09-B04FF2623CA0}"/>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5" name="Text Placeholder 4">
            <a:extLst>
              <a:ext uri="{FF2B5EF4-FFF2-40B4-BE49-F238E27FC236}">
                <a16:creationId xmlns:a16="http://schemas.microsoft.com/office/drawing/2014/main" id="{DD40009B-D9E6-4F4A-B36F-D68FFFF82929}"/>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94356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DAD4D9-7B38-4416-A0C8-EBB97655EE44}"/>
              </a:ext>
            </a:extLst>
          </p:cNvPr>
          <p:cNvGrpSpPr>
            <a:grpSpLocks noChangeAspect="1"/>
          </p:cNvGrpSpPr>
          <p:nvPr userDrawn="1"/>
        </p:nvGrpSpPr>
        <p:grpSpPr>
          <a:xfrm>
            <a:off x="0" y="0"/>
            <a:ext cx="12192000" cy="6858000"/>
            <a:chOff x="0" y="0"/>
            <a:chExt cx="12192000" cy="6858000"/>
          </a:xfrm>
        </p:grpSpPr>
        <p:pic>
          <p:nvPicPr>
            <p:cNvPr id="13" name="Google Shape;91;p16">
              <a:extLst>
                <a:ext uri="{FF2B5EF4-FFF2-40B4-BE49-F238E27FC236}">
                  <a16:creationId xmlns:a16="http://schemas.microsoft.com/office/drawing/2014/main" id="{DDEAE00A-CB1B-43F4-90FE-06FC84C43B28}"/>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4" name="Rectangle 13">
              <a:extLst>
                <a:ext uri="{FF2B5EF4-FFF2-40B4-BE49-F238E27FC236}">
                  <a16:creationId xmlns:a16="http://schemas.microsoft.com/office/drawing/2014/main" id="{7106E34B-6BAA-43AC-8460-08EC517315C3}"/>
                </a:ext>
              </a:extLst>
            </p:cNvPr>
            <p:cNvSpPr/>
            <p:nvPr userDrawn="1"/>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5BAF4AE8-57F1-4A17-922C-F9AFA4195E0C}"/>
              </a:ext>
            </a:extLst>
          </p:cNvPr>
          <p:cNvSpPr/>
          <p:nvPr userDrawn="1"/>
        </p:nvSpPr>
        <p:spPr>
          <a:xfrm>
            <a:off x="0" y="5242595"/>
            <a:ext cx="12192000" cy="161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itle 1">
            <a:extLst>
              <a:ext uri="{FF2B5EF4-FFF2-40B4-BE49-F238E27FC236}">
                <a16:creationId xmlns:a16="http://schemas.microsoft.com/office/drawing/2014/main" id="{4F4C7D40-482F-4148-8E9D-02AA422220B2}"/>
              </a:ext>
            </a:extLst>
          </p:cNvPr>
          <p:cNvSpPr>
            <a:spLocks noGrp="1"/>
          </p:cNvSpPr>
          <p:nvPr>
            <p:ph type="title" hasCustomPrompt="1"/>
          </p:nvPr>
        </p:nvSpPr>
        <p:spPr>
          <a:xfrm>
            <a:off x="457201" y="954002"/>
            <a:ext cx="4248151" cy="510577"/>
          </a:xfrm>
        </p:spPr>
        <p:txBody>
          <a:bodyPr/>
          <a:lstStyle>
            <a:lvl1pPr>
              <a:lnSpc>
                <a:spcPct val="100000"/>
              </a:lnSpc>
              <a:defRPr>
                <a:solidFill>
                  <a:schemeClr val="bg1"/>
                </a:solidFill>
              </a:defRPr>
            </a:lvl1pPr>
          </a:lstStyle>
          <a:p>
            <a:r>
              <a:rPr lang="en-US" dirty="0"/>
              <a:t>Click to enter slide title</a:t>
            </a:r>
          </a:p>
        </p:txBody>
      </p:sp>
      <p:cxnSp>
        <p:nvCxnSpPr>
          <p:cNvPr id="21" name="Straight Connector 20">
            <a:extLst>
              <a:ext uri="{FF2B5EF4-FFF2-40B4-BE49-F238E27FC236}">
                <a16:creationId xmlns:a16="http://schemas.microsoft.com/office/drawing/2014/main" id="{57D2C4A1-AF35-4B62-ACC9-126A8591E17A}"/>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lvl1pPr>
              <a:defRPr>
                <a:solidFill>
                  <a:schemeClr val="tx1"/>
                </a:solidFill>
              </a:defRPr>
            </a:lvl1pPr>
          </a:lstStyle>
          <a:p>
            <a:fld id="{7CDC98F4-784D-4163-848E-FE39232FF72B}" type="slidenum">
              <a:rPr lang="en-IE" smtClean="0"/>
              <a:pPr/>
              <a:t>‹#›</a:t>
            </a:fld>
            <a:endParaRPr lang="en-IE" dirty="0"/>
          </a:p>
        </p:txBody>
      </p:sp>
      <p:sp>
        <p:nvSpPr>
          <p:cNvPr id="15" name="Picture Placeholder 11">
            <a:extLst>
              <a:ext uri="{FF2B5EF4-FFF2-40B4-BE49-F238E27FC236}">
                <a16:creationId xmlns:a16="http://schemas.microsoft.com/office/drawing/2014/main" id="{BFF88271-6126-404C-B8F8-23A26F1FBE17}"/>
              </a:ext>
            </a:extLst>
          </p:cNvPr>
          <p:cNvSpPr>
            <a:spLocks noGrp="1"/>
          </p:cNvSpPr>
          <p:nvPr>
            <p:ph type="pic" sz="quarter" idx="36" hasCustomPrompt="1"/>
          </p:nvPr>
        </p:nvSpPr>
        <p:spPr>
          <a:xfrm>
            <a:off x="5402562" y="770878"/>
            <a:ext cx="6079847" cy="3634453"/>
          </a:xfrm>
          <a:pattFill prst="wdUpDiag">
            <a:fgClr>
              <a:schemeClr val="bg1">
                <a:lumMod val="95000"/>
              </a:schemeClr>
            </a:fgClr>
            <a:bgClr>
              <a:schemeClr val="bg1"/>
            </a:bgClr>
          </a:pattFill>
        </p:spPr>
        <p:txBody>
          <a:bodyPr>
            <a:normAutofit/>
          </a:bodyPr>
          <a:lstStyle>
            <a:lvl1pPr marL="0" indent="0" algn="ctr">
              <a:buNone/>
              <a:defRPr sz="1200"/>
            </a:lvl1pPr>
          </a:lstStyle>
          <a:p>
            <a:r>
              <a:rPr lang="en-US" dirty="0"/>
              <a:t>Click icon to insert image</a:t>
            </a:r>
          </a:p>
        </p:txBody>
      </p:sp>
      <p:sp>
        <p:nvSpPr>
          <p:cNvPr id="3" name="Text Placeholder 2">
            <a:extLst>
              <a:ext uri="{FF2B5EF4-FFF2-40B4-BE49-F238E27FC236}">
                <a16:creationId xmlns:a16="http://schemas.microsoft.com/office/drawing/2014/main" id="{A8C653DC-9832-4979-ABB0-B597E6008A5F}"/>
              </a:ext>
            </a:extLst>
          </p:cNvPr>
          <p:cNvSpPr>
            <a:spLocks noGrp="1"/>
          </p:cNvSpPr>
          <p:nvPr>
            <p:ph type="body" sz="quarter" idx="40" hasCustomPrompt="1"/>
          </p:nvPr>
        </p:nvSpPr>
        <p:spPr>
          <a:xfrm>
            <a:off x="457201" y="1859653"/>
            <a:ext cx="4248151" cy="2136615"/>
          </a:xfrm>
        </p:spPr>
        <p:txBody>
          <a:bodyPr lIns="0" tIns="0" rIns="0" bIns="0">
            <a:noAutofit/>
          </a:bodyPr>
          <a:lstStyle>
            <a:lvl1pPr marL="0" indent="0">
              <a:lnSpc>
                <a:spcPct val="100000"/>
              </a:lnSpc>
              <a:spcBef>
                <a:spcPts val="525"/>
              </a:spcBef>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text</a:t>
            </a:r>
          </a:p>
        </p:txBody>
      </p:sp>
      <p:grpSp>
        <p:nvGrpSpPr>
          <p:cNvPr id="23" name="Group 22">
            <a:extLst>
              <a:ext uri="{FF2B5EF4-FFF2-40B4-BE49-F238E27FC236}">
                <a16:creationId xmlns:a16="http://schemas.microsoft.com/office/drawing/2014/main" id="{F43837CE-00AF-4E0D-B90C-E6E071DF06E7}"/>
              </a:ext>
            </a:extLst>
          </p:cNvPr>
          <p:cNvGrpSpPr/>
          <p:nvPr userDrawn="1"/>
        </p:nvGrpSpPr>
        <p:grpSpPr>
          <a:xfrm>
            <a:off x="12020549" y="0"/>
            <a:ext cx="171451" cy="6858000"/>
            <a:chOff x="7181850" y="581024"/>
            <a:chExt cx="209550" cy="6858000"/>
          </a:xfrm>
        </p:grpSpPr>
        <p:sp>
          <p:nvSpPr>
            <p:cNvPr id="24" name="Rectangle 23">
              <a:extLst>
                <a:ext uri="{FF2B5EF4-FFF2-40B4-BE49-F238E27FC236}">
                  <a16:creationId xmlns:a16="http://schemas.microsoft.com/office/drawing/2014/main" id="{92F1C2C1-4353-45CA-B65B-4C717D177B4D}"/>
                </a:ext>
              </a:extLst>
            </p:cNvPr>
            <p:cNvSpPr/>
            <p:nvPr userDrawn="1"/>
          </p:nvSpPr>
          <p:spPr>
            <a:xfrm>
              <a:off x="7181850" y="581024"/>
              <a:ext cx="209550" cy="1228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F1F709AC-871F-4AB7-A6CD-EE222CE68FF9}"/>
                </a:ext>
              </a:extLst>
            </p:cNvPr>
            <p:cNvSpPr/>
            <p:nvPr userDrawn="1"/>
          </p:nvSpPr>
          <p:spPr>
            <a:xfrm>
              <a:off x="7181850" y="5048254"/>
              <a:ext cx="209550" cy="2390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BE070809-B968-4AD1-8D24-3FD4585FE334}"/>
                </a:ext>
              </a:extLst>
            </p:cNvPr>
            <p:cNvSpPr/>
            <p:nvPr userDrawn="1"/>
          </p:nvSpPr>
          <p:spPr>
            <a:xfrm>
              <a:off x="7181850" y="1809746"/>
              <a:ext cx="209550" cy="3238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8" name="Google Shape;324;p36">
            <a:extLst>
              <a:ext uri="{FF2B5EF4-FFF2-40B4-BE49-F238E27FC236}">
                <a16:creationId xmlns:a16="http://schemas.microsoft.com/office/drawing/2014/main" id="{BD518ADA-557E-4CAD-B73D-95D53014A043}"/>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22" name="Text Placeholder 4">
            <a:extLst>
              <a:ext uri="{FF2B5EF4-FFF2-40B4-BE49-F238E27FC236}">
                <a16:creationId xmlns:a16="http://schemas.microsoft.com/office/drawing/2014/main" id="{69A59F61-9804-4C5B-B34C-37707EF922B8}"/>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13453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tement ">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DD60BA4D-42EB-40D7-A599-2DFB5118123D}"/>
              </a:ext>
            </a:extLst>
          </p:cNvPr>
          <p:cNvSpPr/>
          <p:nvPr userDrawn="1"/>
        </p:nvSpPr>
        <p:spPr>
          <a:xfrm>
            <a:off x="3216000" y="549000"/>
            <a:ext cx="5760000" cy="57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3" name="Content Placeholder 2"/>
          <p:cNvSpPr>
            <a:spLocks noGrp="1"/>
          </p:cNvSpPr>
          <p:nvPr>
            <p:ph idx="1" hasCustomPrompt="1"/>
          </p:nvPr>
        </p:nvSpPr>
        <p:spPr>
          <a:xfrm>
            <a:off x="4014787" y="2552700"/>
            <a:ext cx="4162427" cy="2686050"/>
          </a:xfrm>
        </p:spPr>
        <p:txBody>
          <a:bodyPr lIns="0" tIns="0" rIns="0" bIns="0" anchor="t">
            <a:noAutofit/>
          </a:bodyPr>
          <a:lstStyle>
            <a:lvl1pPr marL="0" indent="0" algn="ctr">
              <a:lnSpc>
                <a:spcPct val="100000"/>
              </a:lnSpc>
              <a:buFont typeface="Arial" panose="020B0604020202020204" pitchFamily="34" charset="0"/>
              <a:buNone/>
              <a:defRPr baseline="0">
                <a:solidFill>
                  <a:schemeClr val="bg1"/>
                </a:solidFill>
              </a:defRPr>
            </a:lvl1pPr>
            <a:lvl2pPr marL="342900" indent="0" algn="ctr">
              <a:lnSpc>
                <a:spcPct val="100000"/>
              </a:lnSpc>
              <a:buFont typeface="Arial" panose="020B0604020202020204" pitchFamily="34" charset="0"/>
              <a:buNone/>
              <a:defRPr>
                <a:solidFill>
                  <a:schemeClr val="bg1"/>
                </a:solidFill>
              </a:defRPr>
            </a:lvl2pPr>
            <a:lvl3pPr marL="685800" indent="0" algn="ctr">
              <a:lnSpc>
                <a:spcPct val="100000"/>
              </a:lnSpc>
              <a:buFont typeface="Arial" panose="020B0604020202020204" pitchFamily="34" charset="0"/>
              <a:buNone/>
              <a:defRPr>
                <a:solidFill>
                  <a:schemeClr val="bg1"/>
                </a:solidFill>
              </a:defRPr>
            </a:lvl3pPr>
            <a:lvl4pPr marL="1028700" indent="0" algn="ctr">
              <a:lnSpc>
                <a:spcPct val="100000"/>
              </a:lnSpc>
              <a:buFont typeface="Arial" panose="020B0604020202020204" pitchFamily="34" charset="0"/>
              <a:buNone/>
              <a:defRPr>
                <a:solidFill>
                  <a:schemeClr val="bg1"/>
                </a:solidFill>
              </a:defRPr>
            </a:lvl4pPr>
            <a:lvl5pPr marL="1371600" indent="0" algn="ctr">
              <a:lnSpc>
                <a:spcPct val="100000"/>
              </a:lnSpc>
              <a:buFont typeface="Arial" panose="020B0604020202020204" pitchFamily="34" charset="0"/>
              <a:buNone/>
              <a:defRPr>
                <a:solidFill>
                  <a:schemeClr val="bg1"/>
                </a:solidFill>
              </a:defRPr>
            </a:lvl5pPr>
          </a:lstStyle>
          <a:p>
            <a:pPr lvl="0"/>
            <a:r>
              <a:rPr lang="en-US" dirty="0"/>
              <a:t>Click to enter text or click an icon to add other content</a:t>
            </a:r>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014789" y="1494115"/>
            <a:ext cx="4162425" cy="1019172"/>
          </a:xfrm>
        </p:spPr>
        <p:txBody>
          <a:bodyPr anchor="ctr">
            <a:noAutofit/>
          </a:bodyPr>
          <a:lstStyle>
            <a:lvl1pPr algn="ctr">
              <a:lnSpc>
                <a:spcPct val="100000"/>
              </a:lnSpc>
              <a:defRPr>
                <a:solidFill>
                  <a:schemeClr val="bg1"/>
                </a:solidFill>
              </a:defRPr>
            </a:lvl1pPr>
          </a:lstStyle>
          <a:p>
            <a:r>
              <a:rPr lang="en-US" dirty="0"/>
              <a:t>Click to enter slide title</a:t>
            </a:r>
          </a:p>
        </p:txBody>
      </p:sp>
      <p:sp>
        <p:nvSpPr>
          <p:cNvPr id="12" name="Text Placeholder 4">
            <a:extLst>
              <a:ext uri="{FF2B5EF4-FFF2-40B4-BE49-F238E27FC236}">
                <a16:creationId xmlns:a16="http://schemas.microsoft.com/office/drawing/2014/main" id="{317C6B45-CD69-4877-8995-9E04C249FBEB}"/>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17" name="Google Shape;324;p36">
            <a:extLst>
              <a:ext uri="{FF2B5EF4-FFF2-40B4-BE49-F238E27FC236}">
                <a16:creationId xmlns:a16="http://schemas.microsoft.com/office/drawing/2014/main" id="{BEDF2376-0700-43DF-A75D-1BAC79A1E7F7}"/>
              </a:ext>
            </a:extLst>
          </p:cNvPr>
          <p:cNvPicPr preferRelativeResize="0">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10986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236BE9-D988-4E98-ABD9-ADE00187216C}"/>
              </a:ext>
            </a:extLst>
          </p:cNvPr>
          <p:cNvGrpSpPr>
            <a:grpSpLocks noChangeAspect="1"/>
          </p:cNvGrpSpPr>
          <p:nvPr userDrawn="1"/>
        </p:nvGrpSpPr>
        <p:grpSpPr>
          <a:xfrm>
            <a:off x="0" y="0"/>
            <a:ext cx="12192000" cy="6858000"/>
            <a:chOff x="0" y="0"/>
            <a:chExt cx="12192000" cy="6858000"/>
          </a:xfrm>
        </p:grpSpPr>
        <p:pic>
          <p:nvPicPr>
            <p:cNvPr id="11" name="Google Shape;91;p16">
              <a:extLst>
                <a:ext uri="{FF2B5EF4-FFF2-40B4-BE49-F238E27FC236}">
                  <a16:creationId xmlns:a16="http://schemas.microsoft.com/office/drawing/2014/main" id="{BB54F7C3-9779-4DE7-AF65-2E45E57487B2}"/>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3" name="Rectangle 12">
              <a:extLst>
                <a:ext uri="{FF2B5EF4-FFF2-40B4-BE49-F238E27FC236}">
                  <a16:creationId xmlns:a16="http://schemas.microsoft.com/office/drawing/2014/main" id="{CF188852-CC20-407F-8371-4AF2634F80CE}"/>
                </a:ext>
              </a:extLst>
            </p:cNvPr>
            <p:cNvSpPr/>
            <p:nvPr userDrawn="1"/>
          </p:nvSpPr>
          <p:spPr>
            <a:xfrm>
              <a:off x="0" y="0"/>
              <a:ext cx="12192000" cy="68580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DD60BA4D-42EB-40D7-A599-2DFB5118123D}"/>
              </a:ext>
            </a:extLst>
          </p:cNvPr>
          <p:cNvSpPr/>
          <p:nvPr userDrawn="1"/>
        </p:nvSpPr>
        <p:spPr>
          <a:xfrm>
            <a:off x="765787" y="1442430"/>
            <a:ext cx="10660427" cy="3973143"/>
          </a:xfrm>
          <a:prstGeom prst="rect">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2" name="Title 1"/>
          <p:cNvSpPr>
            <a:spLocks noGrp="1"/>
          </p:cNvSpPr>
          <p:nvPr>
            <p:ph type="title" hasCustomPrompt="1"/>
          </p:nvPr>
        </p:nvSpPr>
        <p:spPr>
          <a:xfrm>
            <a:off x="1018578" y="3084100"/>
            <a:ext cx="10154847" cy="689803"/>
          </a:xfrm>
        </p:spPr>
        <p:txBody>
          <a:bodyPr anchor="ctr">
            <a:noAutofit/>
          </a:bodyPr>
          <a:lstStyle>
            <a:lvl1pPr algn="ctr">
              <a:lnSpc>
                <a:spcPct val="100000"/>
              </a:lnSpc>
              <a:defRPr>
                <a:solidFill>
                  <a:schemeClr val="accent1"/>
                </a:solidFill>
              </a:defRPr>
            </a:lvl1pPr>
          </a:lstStyle>
          <a:p>
            <a:r>
              <a:rPr lang="en-US" dirty="0"/>
              <a:t>Click to enter quote</a:t>
            </a:r>
          </a:p>
        </p:txBody>
      </p:sp>
      <p:sp>
        <p:nvSpPr>
          <p:cNvPr id="7" name="Oval 6">
            <a:extLst>
              <a:ext uri="{FF2B5EF4-FFF2-40B4-BE49-F238E27FC236}">
                <a16:creationId xmlns:a16="http://schemas.microsoft.com/office/drawing/2014/main" id="{37848C8D-F083-47E5-B51F-29D59D6FA49C}"/>
              </a:ext>
            </a:extLst>
          </p:cNvPr>
          <p:cNvSpPr/>
          <p:nvPr userDrawn="1"/>
        </p:nvSpPr>
        <p:spPr>
          <a:xfrm>
            <a:off x="5679282" y="808231"/>
            <a:ext cx="833439" cy="8334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Graphic 8">
            <a:extLst>
              <a:ext uri="{FF2B5EF4-FFF2-40B4-BE49-F238E27FC236}">
                <a16:creationId xmlns:a16="http://schemas.microsoft.com/office/drawing/2014/main" id="{ED55236C-F8C4-468A-A978-5D9EBC440A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90328" y="1079694"/>
            <a:ext cx="411344" cy="290512"/>
          </a:xfrm>
          <a:prstGeom prst="rect">
            <a:avLst/>
          </a:prstGeom>
        </p:spPr>
      </p:pic>
      <p:sp>
        <p:nvSpPr>
          <p:cNvPr id="17" name="Text Placeholder 4">
            <a:extLst>
              <a:ext uri="{FF2B5EF4-FFF2-40B4-BE49-F238E27FC236}">
                <a16:creationId xmlns:a16="http://schemas.microsoft.com/office/drawing/2014/main" id="{072ACA67-7F04-47CC-BB2A-0FEBC159566F}"/>
              </a:ext>
            </a:extLst>
          </p:cNvPr>
          <p:cNvSpPr>
            <a:spLocks noGrp="1"/>
          </p:cNvSpPr>
          <p:nvPr>
            <p:ph type="body" sz="quarter" idx="24" hasCustomPrompt="1"/>
          </p:nvPr>
        </p:nvSpPr>
        <p:spPr>
          <a:xfrm>
            <a:off x="3141272" y="6315077"/>
            <a:ext cx="8229600" cy="261525"/>
          </a:xfrm>
        </p:spPr>
        <p:txBody>
          <a:bodyPr lIns="0" tIns="0" rIns="0" bIns="0" anchor="ctr">
            <a:noAutofit/>
          </a:bodyPr>
          <a:lstStyle>
            <a:lvl1pPr marL="0" indent="0" algn="r">
              <a:buNone/>
              <a:defRPr sz="675" i="1">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pic>
        <p:nvPicPr>
          <p:cNvPr id="18" name="Google Shape;324;p36">
            <a:extLst>
              <a:ext uri="{FF2B5EF4-FFF2-40B4-BE49-F238E27FC236}">
                <a16:creationId xmlns:a16="http://schemas.microsoft.com/office/drawing/2014/main" id="{50174C3D-A27D-4ADC-A879-C97B4EC46434}"/>
              </a:ext>
            </a:extLst>
          </p:cNvPr>
          <p:cNvPicPr preferRelativeResize="0">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57200" y="6126480"/>
            <a:ext cx="2193368" cy="457200"/>
          </a:xfrm>
          <a:prstGeom prst="rect">
            <a:avLst/>
          </a:prstGeom>
          <a:noFill/>
          <a:ln>
            <a:noFill/>
          </a:ln>
        </p:spPr>
      </p:pic>
    </p:spTree>
    <p:extLst>
      <p:ext uri="{BB962C8B-B14F-4D97-AF65-F5344CB8AC3E}">
        <p14:creationId xmlns:p14="http://schemas.microsoft.com/office/powerpoint/2010/main" val="24800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of 4">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21" name="Text Placeholder 3">
            <a:extLst>
              <a:ext uri="{FF2B5EF4-FFF2-40B4-BE49-F238E27FC236}">
                <a16:creationId xmlns:a16="http://schemas.microsoft.com/office/drawing/2014/main" id="{21EAF797-87AA-40BA-B339-13872FFCEB14}"/>
              </a:ext>
            </a:extLst>
          </p:cNvPr>
          <p:cNvSpPr>
            <a:spLocks noGrp="1"/>
          </p:cNvSpPr>
          <p:nvPr>
            <p:ph type="body" sz="quarter" idx="17" hasCustomPrompt="1"/>
          </p:nvPr>
        </p:nvSpPr>
        <p:spPr>
          <a:xfrm>
            <a:off x="1024512"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name</a:t>
            </a:r>
          </a:p>
        </p:txBody>
      </p:sp>
      <p:sp>
        <p:nvSpPr>
          <p:cNvPr id="22" name="Text Placeholder 3">
            <a:extLst>
              <a:ext uri="{FF2B5EF4-FFF2-40B4-BE49-F238E27FC236}">
                <a16:creationId xmlns:a16="http://schemas.microsoft.com/office/drawing/2014/main" id="{1B17A8AF-D636-4490-8E19-3D271790808B}"/>
              </a:ext>
            </a:extLst>
          </p:cNvPr>
          <p:cNvSpPr>
            <a:spLocks noGrp="1"/>
          </p:cNvSpPr>
          <p:nvPr>
            <p:ph type="body" sz="quarter" idx="19" hasCustomPrompt="1"/>
          </p:nvPr>
        </p:nvSpPr>
        <p:spPr>
          <a:xfrm>
            <a:off x="3677614"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23" name="Text Placeholder 3">
            <a:extLst>
              <a:ext uri="{FF2B5EF4-FFF2-40B4-BE49-F238E27FC236}">
                <a16:creationId xmlns:a16="http://schemas.microsoft.com/office/drawing/2014/main" id="{0F5CCD23-F79A-48DD-8566-1118053673C1}"/>
              </a:ext>
            </a:extLst>
          </p:cNvPr>
          <p:cNvSpPr>
            <a:spLocks noGrp="1"/>
          </p:cNvSpPr>
          <p:nvPr>
            <p:ph type="body" sz="quarter" idx="21" hasCustomPrompt="1"/>
          </p:nvPr>
        </p:nvSpPr>
        <p:spPr>
          <a:xfrm>
            <a:off x="6330717"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24" name="Text Placeholder 3">
            <a:extLst>
              <a:ext uri="{FF2B5EF4-FFF2-40B4-BE49-F238E27FC236}">
                <a16:creationId xmlns:a16="http://schemas.microsoft.com/office/drawing/2014/main" id="{99EDB6BF-1B65-4395-9407-D5BD52C0B45B}"/>
              </a:ext>
            </a:extLst>
          </p:cNvPr>
          <p:cNvSpPr>
            <a:spLocks noGrp="1"/>
          </p:cNvSpPr>
          <p:nvPr>
            <p:ph type="body" sz="quarter" idx="23" hasCustomPrompt="1"/>
          </p:nvPr>
        </p:nvSpPr>
        <p:spPr>
          <a:xfrm>
            <a:off x="8983820" y="3097818"/>
            <a:ext cx="2254249" cy="267418"/>
          </a:xfrm>
          <a:noFill/>
          <a:effectLst/>
        </p:spPr>
        <p:txBody>
          <a:bodyPr lIns="0" tIns="0" rIns="0" bIns="0" anchor="t">
            <a:noAutofit/>
          </a:bodyPr>
          <a:lstStyle>
            <a:lvl1pPr marL="0" indent="0" algn="ctr">
              <a:lnSpc>
                <a:spcPct val="100000"/>
              </a:lnSpc>
              <a:buNone/>
              <a:defRPr sz="1050"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25" name="Picture Placeholder 5">
            <a:extLst>
              <a:ext uri="{FF2B5EF4-FFF2-40B4-BE49-F238E27FC236}">
                <a16:creationId xmlns:a16="http://schemas.microsoft.com/office/drawing/2014/main" id="{6979FE2C-EBB8-4FF2-BE21-ADFB389E69FF}"/>
              </a:ext>
            </a:extLst>
          </p:cNvPr>
          <p:cNvSpPr>
            <a:spLocks noGrp="1" noChangeAspect="1"/>
          </p:cNvSpPr>
          <p:nvPr>
            <p:ph type="pic" sz="quarter" idx="24" hasCustomPrompt="1"/>
          </p:nvPr>
        </p:nvSpPr>
        <p:spPr>
          <a:xfrm>
            <a:off x="1444235"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26" name="Text Placeholder 3">
            <a:extLst>
              <a:ext uri="{FF2B5EF4-FFF2-40B4-BE49-F238E27FC236}">
                <a16:creationId xmlns:a16="http://schemas.microsoft.com/office/drawing/2014/main" id="{96036F2D-1F3A-4523-B9D3-081D25B1256B}"/>
              </a:ext>
            </a:extLst>
          </p:cNvPr>
          <p:cNvSpPr>
            <a:spLocks noGrp="1"/>
          </p:cNvSpPr>
          <p:nvPr>
            <p:ph type="body" sz="quarter" idx="28" hasCustomPrompt="1"/>
          </p:nvPr>
        </p:nvSpPr>
        <p:spPr>
          <a:xfrm>
            <a:off x="1024512"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27" name="Text Placeholder 3">
            <a:extLst>
              <a:ext uri="{FF2B5EF4-FFF2-40B4-BE49-F238E27FC236}">
                <a16:creationId xmlns:a16="http://schemas.microsoft.com/office/drawing/2014/main" id="{B9D9BF19-CD9E-412C-AF27-8724B1366E95}"/>
              </a:ext>
            </a:extLst>
          </p:cNvPr>
          <p:cNvSpPr>
            <a:spLocks noGrp="1"/>
          </p:cNvSpPr>
          <p:nvPr>
            <p:ph type="body" sz="quarter" idx="29" hasCustomPrompt="1"/>
          </p:nvPr>
        </p:nvSpPr>
        <p:spPr>
          <a:xfrm>
            <a:off x="3677614"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28" name="Text Placeholder 3">
            <a:extLst>
              <a:ext uri="{FF2B5EF4-FFF2-40B4-BE49-F238E27FC236}">
                <a16:creationId xmlns:a16="http://schemas.microsoft.com/office/drawing/2014/main" id="{F2A05CFA-D951-4652-B8C6-A283B46A00DC}"/>
              </a:ext>
            </a:extLst>
          </p:cNvPr>
          <p:cNvSpPr>
            <a:spLocks noGrp="1"/>
          </p:cNvSpPr>
          <p:nvPr>
            <p:ph type="body" sz="quarter" idx="30" hasCustomPrompt="1"/>
          </p:nvPr>
        </p:nvSpPr>
        <p:spPr>
          <a:xfrm>
            <a:off x="6330717"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29" name="Text Placeholder 3">
            <a:extLst>
              <a:ext uri="{FF2B5EF4-FFF2-40B4-BE49-F238E27FC236}">
                <a16:creationId xmlns:a16="http://schemas.microsoft.com/office/drawing/2014/main" id="{1832777F-41B7-42E3-9F67-17FCF6B30418}"/>
              </a:ext>
            </a:extLst>
          </p:cNvPr>
          <p:cNvSpPr>
            <a:spLocks noGrp="1"/>
          </p:cNvSpPr>
          <p:nvPr>
            <p:ph type="body" sz="quarter" idx="31" hasCustomPrompt="1"/>
          </p:nvPr>
        </p:nvSpPr>
        <p:spPr>
          <a:xfrm>
            <a:off x="8983820" y="3379218"/>
            <a:ext cx="2254249" cy="267418"/>
          </a:xfrm>
          <a:noFill/>
          <a:effectLst/>
        </p:spPr>
        <p:txBody>
          <a:bodyPr lIns="0" tIns="0" rIns="0" bIns="0" anchor="t">
            <a:noAutofit/>
          </a:bodyPr>
          <a:lstStyle>
            <a:lvl1pPr marL="0" indent="0" algn="ctr">
              <a:lnSpc>
                <a:spcPct val="100000"/>
              </a:lnSpc>
              <a:buNone/>
              <a:defRPr sz="975" b="0" i="0">
                <a:solidFill>
                  <a:schemeClr val="accent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30" name="Text Placeholder 3">
            <a:extLst>
              <a:ext uri="{FF2B5EF4-FFF2-40B4-BE49-F238E27FC236}">
                <a16:creationId xmlns:a16="http://schemas.microsoft.com/office/drawing/2014/main" id="{D3793465-F910-4585-89B7-B8E4CAE50CFB}"/>
              </a:ext>
            </a:extLst>
          </p:cNvPr>
          <p:cNvSpPr>
            <a:spLocks noGrp="1"/>
          </p:cNvSpPr>
          <p:nvPr>
            <p:ph type="body" sz="quarter" idx="32" hasCustomPrompt="1"/>
          </p:nvPr>
        </p:nvSpPr>
        <p:spPr>
          <a:xfrm>
            <a:off x="1024512"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1" name="Text Placeholder 3">
            <a:extLst>
              <a:ext uri="{FF2B5EF4-FFF2-40B4-BE49-F238E27FC236}">
                <a16:creationId xmlns:a16="http://schemas.microsoft.com/office/drawing/2014/main" id="{F7A00BAA-BCA4-45DB-9A53-3BDBFFED2BA1}"/>
              </a:ext>
            </a:extLst>
          </p:cNvPr>
          <p:cNvSpPr>
            <a:spLocks noGrp="1"/>
          </p:cNvSpPr>
          <p:nvPr>
            <p:ph type="body" sz="quarter" idx="33" hasCustomPrompt="1"/>
          </p:nvPr>
        </p:nvSpPr>
        <p:spPr>
          <a:xfrm>
            <a:off x="3677614"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2" name="Text Placeholder 3">
            <a:extLst>
              <a:ext uri="{FF2B5EF4-FFF2-40B4-BE49-F238E27FC236}">
                <a16:creationId xmlns:a16="http://schemas.microsoft.com/office/drawing/2014/main" id="{51AF9341-577E-4378-81F2-F4DDBE0B4542}"/>
              </a:ext>
            </a:extLst>
          </p:cNvPr>
          <p:cNvSpPr>
            <a:spLocks noGrp="1"/>
          </p:cNvSpPr>
          <p:nvPr>
            <p:ph type="body" sz="quarter" idx="34" hasCustomPrompt="1"/>
          </p:nvPr>
        </p:nvSpPr>
        <p:spPr>
          <a:xfrm>
            <a:off x="6330717"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3" name="Text Placeholder 3">
            <a:extLst>
              <a:ext uri="{FF2B5EF4-FFF2-40B4-BE49-F238E27FC236}">
                <a16:creationId xmlns:a16="http://schemas.microsoft.com/office/drawing/2014/main" id="{262A1886-1FF5-4FF9-A563-B1A7B09FBF0D}"/>
              </a:ext>
            </a:extLst>
          </p:cNvPr>
          <p:cNvSpPr>
            <a:spLocks noGrp="1"/>
          </p:cNvSpPr>
          <p:nvPr>
            <p:ph type="body" sz="quarter" idx="35" hasCustomPrompt="1"/>
          </p:nvPr>
        </p:nvSpPr>
        <p:spPr>
          <a:xfrm>
            <a:off x="8983820" y="3752137"/>
            <a:ext cx="2254249" cy="137367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34" name="Picture Placeholder 5">
            <a:extLst>
              <a:ext uri="{FF2B5EF4-FFF2-40B4-BE49-F238E27FC236}">
                <a16:creationId xmlns:a16="http://schemas.microsoft.com/office/drawing/2014/main" id="{83D236BA-3C1C-4DB7-BB31-952E23BB042A}"/>
              </a:ext>
            </a:extLst>
          </p:cNvPr>
          <p:cNvSpPr>
            <a:spLocks noGrp="1" noChangeAspect="1"/>
          </p:cNvSpPr>
          <p:nvPr>
            <p:ph type="pic" sz="quarter" idx="36" hasCustomPrompt="1"/>
          </p:nvPr>
        </p:nvSpPr>
        <p:spPr>
          <a:xfrm>
            <a:off x="4097337"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35" name="Picture Placeholder 5">
            <a:extLst>
              <a:ext uri="{FF2B5EF4-FFF2-40B4-BE49-F238E27FC236}">
                <a16:creationId xmlns:a16="http://schemas.microsoft.com/office/drawing/2014/main" id="{099FA4B5-2FBB-4EF5-A8AE-117DD8298BF9}"/>
              </a:ext>
            </a:extLst>
          </p:cNvPr>
          <p:cNvSpPr>
            <a:spLocks noGrp="1" noChangeAspect="1"/>
          </p:cNvSpPr>
          <p:nvPr>
            <p:ph type="pic" sz="quarter" idx="37" hasCustomPrompt="1"/>
          </p:nvPr>
        </p:nvSpPr>
        <p:spPr>
          <a:xfrm>
            <a:off x="6750440"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36" name="Picture Placeholder 5">
            <a:extLst>
              <a:ext uri="{FF2B5EF4-FFF2-40B4-BE49-F238E27FC236}">
                <a16:creationId xmlns:a16="http://schemas.microsoft.com/office/drawing/2014/main" id="{933D0256-071B-4F87-8AA0-935349AE6F42}"/>
              </a:ext>
            </a:extLst>
          </p:cNvPr>
          <p:cNvSpPr>
            <a:spLocks noGrp="1" noChangeAspect="1"/>
          </p:cNvSpPr>
          <p:nvPr>
            <p:ph type="pic" sz="quarter" idx="38" hasCustomPrompt="1"/>
          </p:nvPr>
        </p:nvSpPr>
        <p:spPr>
          <a:xfrm>
            <a:off x="9403543" y="1555648"/>
            <a:ext cx="1414800" cy="1414800"/>
          </a:xfrm>
          <a:prstGeom prst="ellipse">
            <a:avLst/>
          </a:prstGeom>
          <a:pattFill prst="wdUpDiag">
            <a:fgClr>
              <a:schemeClr val="bg1">
                <a:lumMod val="95000"/>
              </a:schemeClr>
            </a:fgClr>
            <a:bgClr>
              <a:schemeClr val="bg1"/>
            </a:bgClr>
          </a:pattFill>
          <a:effectLst/>
        </p:spPr>
        <p:txBody>
          <a:bodyPr>
            <a:normAutofit/>
          </a:bodyPr>
          <a:lstStyle>
            <a:lvl1pPr marL="0" indent="0" algn="ctr">
              <a:buNone/>
              <a:defRPr sz="825"/>
            </a:lvl1pPr>
          </a:lstStyle>
          <a:p>
            <a:r>
              <a:rPr lang="en-IE" dirty="0"/>
              <a:t>Click to insert photo</a:t>
            </a:r>
          </a:p>
        </p:txBody>
      </p:sp>
      <p:sp>
        <p:nvSpPr>
          <p:cNvPr id="37" name="Picture Placeholder 3">
            <a:extLst>
              <a:ext uri="{FF2B5EF4-FFF2-40B4-BE49-F238E27FC236}">
                <a16:creationId xmlns:a16="http://schemas.microsoft.com/office/drawing/2014/main" id="{A2903F5E-519E-4711-87A2-0C5317A424C1}"/>
              </a:ext>
            </a:extLst>
          </p:cNvPr>
          <p:cNvSpPr>
            <a:spLocks noGrp="1"/>
          </p:cNvSpPr>
          <p:nvPr>
            <p:ph type="pic" sz="quarter" idx="39" hasCustomPrompt="1"/>
          </p:nvPr>
        </p:nvSpPr>
        <p:spPr>
          <a:xfrm>
            <a:off x="1023939" y="5230356"/>
            <a:ext cx="1062037" cy="635000"/>
          </a:xfrm>
        </p:spPr>
        <p:txBody>
          <a:bodyPr>
            <a:normAutofit/>
          </a:bodyPr>
          <a:lstStyle>
            <a:lvl1pPr marL="0" indent="0">
              <a:buNone/>
              <a:defRPr sz="900"/>
            </a:lvl1pPr>
          </a:lstStyle>
          <a:p>
            <a:r>
              <a:rPr lang="en-US" dirty="0"/>
              <a:t>Click icon to add logo</a:t>
            </a:r>
          </a:p>
        </p:txBody>
      </p:sp>
      <p:sp>
        <p:nvSpPr>
          <p:cNvPr id="38" name="Picture Placeholder 3">
            <a:extLst>
              <a:ext uri="{FF2B5EF4-FFF2-40B4-BE49-F238E27FC236}">
                <a16:creationId xmlns:a16="http://schemas.microsoft.com/office/drawing/2014/main" id="{AB3FDCFD-5E4A-4D32-A792-3F67A67B0D73}"/>
              </a:ext>
            </a:extLst>
          </p:cNvPr>
          <p:cNvSpPr>
            <a:spLocks noGrp="1"/>
          </p:cNvSpPr>
          <p:nvPr>
            <p:ph type="pic" sz="quarter" idx="40" hasCustomPrompt="1"/>
          </p:nvPr>
        </p:nvSpPr>
        <p:spPr>
          <a:xfrm>
            <a:off x="2228571" y="5230356"/>
            <a:ext cx="1062037" cy="635000"/>
          </a:xfrm>
        </p:spPr>
        <p:txBody>
          <a:bodyPr>
            <a:normAutofit/>
          </a:bodyPr>
          <a:lstStyle>
            <a:lvl1pPr marL="0" indent="0">
              <a:buNone/>
              <a:defRPr sz="900"/>
            </a:lvl1pPr>
          </a:lstStyle>
          <a:p>
            <a:r>
              <a:rPr lang="en-US" dirty="0"/>
              <a:t>Click icon to add logo</a:t>
            </a:r>
          </a:p>
        </p:txBody>
      </p:sp>
      <p:sp>
        <p:nvSpPr>
          <p:cNvPr id="39" name="Picture Placeholder 3">
            <a:extLst>
              <a:ext uri="{FF2B5EF4-FFF2-40B4-BE49-F238E27FC236}">
                <a16:creationId xmlns:a16="http://schemas.microsoft.com/office/drawing/2014/main" id="{5C0515BD-4019-486E-B9C2-C657A201D0BB}"/>
              </a:ext>
            </a:extLst>
          </p:cNvPr>
          <p:cNvSpPr>
            <a:spLocks noGrp="1"/>
          </p:cNvSpPr>
          <p:nvPr>
            <p:ph type="pic" sz="quarter" idx="41" hasCustomPrompt="1"/>
          </p:nvPr>
        </p:nvSpPr>
        <p:spPr>
          <a:xfrm>
            <a:off x="3677042" y="5230356"/>
            <a:ext cx="1062037" cy="635000"/>
          </a:xfrm>
        </p:spPr>
        <p:txBody>
          <a:bodyPr>
            <a:normAutofit/>
          </a:bodyPr>
          <a:lstStyle>
            <a:lvl1pPr marL="0" indent="0">
              <a:buNone/>
              <a:defRPr sz="900"/>
            </a:lvl1pPr>
          </a:lstStyle>
          <a:p>
            <a:r>
              <a:rPr lang="en-US" dirty="0"/>
              <a:t>Click icon to add logo</a:t>
            </a:r>
          </a:p>
        </p:txBody>
      </p:sp>
      <p:sp>
        <p:nvSpPr>
          <p:cNvPr id="40" name="Picture Placeholder 3">
            <a:extLst>
              <a:ext uri="{FF2B5EF4-FFF2-40B4-BE49-F238E27FC236}">
                <a16:creationId xmlns:a16="http://schemas.microsoft.com/office/drawing/2014/main" id="{04B3C56A-5B23-45FA-8835-83B531878FD9}"/>
              </a:ext>
            </a:extLst>
          </p:cNvPr>
          <p:cNvSpPr>
            <a:spLocks noGrp="1"/>
          </p:cNvSpPr>
          <p:nvPr>
            <p:ph type="pic" sz="quarter" idx="42" hasCustomPrompt="1"/>
          </p:nvPr>
        </p:nvSpPr>
        <p:spPr>
          <a:xfrm>
            <a:off x="4881674" y="5230356"/>
            <a:ext cx="1062037" cy="635000"/>
          </a:xfrm>
        </p:spPr>
        <p:txBody>
          <a:bodyPr>
            <a:normAutofit/>
          </a:bodyPr>
          <a:lstStyle>
            <a:lvl1pPr marL="0" indent="0">
              <a:buNone/>
              <a:defRPr sz="900"/>
            </a:lvl1pPr>
          </a:lstStyle>
          <a:p>
            <a:r>
              <a:rPr lang="en-US" dirty="0"/>
              <a:t>Click icon to add logo</a:t>
            </a:r>
          </a:p>
        </p:txBody>
      </p:sp>
      <p:sp>
        <p:nvSpPr>
          <p:cNvPr id="41" name="Picture Placeholder 3">
            <a:extLst>
              <a:ext uri="{FF2B5EF4-FFF2-40B4-BE49-F238E27FC236}">
                <a16:creationId xmlns:a16="http://schemas.microsoft.com/office/drawing/2014/main" id="{3A04A7BE-3FD8-4366-A8FD-9ED9B1185CEF}"/>
              </a:ext>
            </a:extLst>
          </p:cNvPr>
          <p:cNvSpPr>
            <a:spLocks noGrp="1"/>
          </p:cNvSpPr>
          <p:nvPr>
            <p:ph type="pic" sz="quarter" idx="43" hasCustomPrompt="1"/>
          </p:nvPr>
        </p:nvSpPr>
        <p:spPr>
          <a:xfrm>
            <a:off x="6330716" y="5230356"/>
            <a:ext cx="1062037" cy="635000"/>
          </a:xfrm>
        </p:spPr>
        <p:txBody>
          <a:bodyPr>
            <a:normAutofit/>
          </a:bodyPr>
          <a:lstStyle>
            <a:lvl1pPr marL="0" indent="0">
              <a:buNone/>
              <a:defRPr sz="900"/>
            </a:lvl1pPr>
          </a:lstStyle>
          <a:p>
            <a:r>
              <a:rPr lang="en-US" dirty="0"/>
              <a:t>Click icon to add logo</a:t>
            </a:r>
          </a:p>
        </p:txBody>
      </p:sp>
      <p:sp>
        <p:nvSpPr>
          <p:cNvPr id="42" name="Picture Placeholder 3">
            <a:extLst>
              <a:ext uri="{FF2B5EF4-FFF2-40B4-BE49-F238E27FC236}">
                <a16:creationId xmlns:a16="http://schemas.microsoft.com/office/drawing/2014/main" id="{3998F3F7-3E1E-4E33-B305-53F89979A2D1}"/>
              </a:ext>
            </a:extLst>
          </p:cNvPr>
          <p:cNvSpPr>
            <a:spLocks noGrp="1"/>
          </p:cNvSpPr>
          <p:nvPr>
            <p:ph type="pic" sz="quarter" idx="44" hasCustomPrompt="1"/>
          </p:nvPr>
        </p:nvSpPr>
        <p:spPr>
          <a:xfrm>
            <a:off x="7535348" y="5230356"/>
            <a:ext cx="1062037" cy="635000"/>
          </a:xfrm>
        </p:spPr>
        <p:txBody>
          <a:bodyPr>
            <a:normAutofit/>
          </a:bodyPr>
          <a:lstStyle>
            <a:lvl1pPr marL="0" indent="0">
              <a:buNone/>
              <a:defRPr sz="900"/>
            </a:lvl1pPr>
          </a:lstStyle>
          <a:p>
            <a:r>
              <a:rPr lang="en-US" dirty="0"/>
              <a:t>Click icon to add logo</a:t>
            </a:r>
          </a:p>
        </p:txBody>
      </p:sp>
      <p:sp>
        <p:nvSpPr>
          <p:cNvPr id="43" name="Picture Placeholder 3">
            <a:extLst>
              <a:ext uri="{FF2B5EF4-FFF2-40B4-BE49-F238E27FC236}">
                <a16:creationId xmlns:a16="http://schemas.microsoft.com/office/drawing/2014/main" id="{15E4B6FD-4A87-4488-84A8-66F00CB22DDE}"/>
              </a:ext>
            </a:extLst>
          </p:cNvPr>
          <p:cNvSpPr>
            <a:spLocks noGrp="1"/>
          </p:cNvSpPr>
          <p:nvPr>
            <p:ph type="pic" sz="quarter" idx="45" hasCustomPrompt="1"/>
          </p:nvPr>
        </p:nvSpPr>
        <p:spPr>
          <a:xfrm>
            <a:off x="8983819" y="5230356"/>
            <a:ext cx="1062037" cy="635000"/>
          </a:xfrm>
        </p:spPr>
        <p:txBody>
          <a:bodyPr>
            <a:normAutofit/>
          </a:bodyPr>
          <a:lstStyle>
            <a:lvl1pPr marL="0" indent="0">
              <a:buNone/>
              <a:defRPr sz="900"/>
            </a:lvl1pPr>
          </a:lstStyle>
          <a:p>
            <a:r>
              <a:rPr lang="en-US" dirty="0"/>
              <a:t>Click icon to add logo</a:t>
            </a:r>
          </a:p>
        </p:txBody>
      </p:sp>
      <p:sp>
        <p:nvSpPr>
          <p:cNvPr id="44" name="Picture Placeholder 3">
            <a:extLst>
              <a:ext uri="{FF2B5EF4-FFF2-40B4-BE49-F238E27FC236}">
                <a16:creationId xmlns:a16="http://schemas.microsoft.com/office/drawing/2014/main" id="{C6A858E0-726F-430E-B4F9-AACF689E6D15}"/>
              </a:ext>
            </a:extLst>
          </p:cNvPr>
          <p:cNvSpPr>
            <a:spLocks noGrp="1"/>
          </p:cNvSpPr>
          <p:nvPr>
            <p:ph type="pic" sz="quarter" idx="46" hasCustomPrompt="1"/>
          </p:nvPr>
        </p:nvSpPr>
        <p:spPr>
          <a:xfrm>
            <a:off x="10188451" y="5230356"/>
            <a:ext cx="1062037" cy="635000"/>
          </a:xfrm>
        </p:spPr>
        <p:txBody>
          <a:bodyPr>
            <a:normAutofit/>
          </a:bodyPr>
          <a:lstStyle>
            <a:lvl1pPr marL="0" indent="0">
              <a:buNone/>
              <a:defRPr sz="900"/>
            </a:lvl1pPr>
          </a:lstStyle>
          <a:p>
            <a:r>
              <a:rPr lang="en-US" dirty="0"/>
              <a:t>Click icon to add logo</a:t>
            </a:r>
          </a:p>
        </p:txBody>
      </p:sp>
      <p:pic>
        <p:nvPicPr>
          <p:cNvPr id="46" name="Google Shape;324;p36">
            <a:extLst>
              <a:ext uri="{FF2B5EF4-FFF2-40B4-BE49-F238E27FC236}">
                <a16:creationId xmlns:a16="http://schemas.microsoft.com/office/drawing/2014/main" id="{AC657300-4527-4960-B747-D8C1FEE7C979}"/>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47" name="Text Placeholder 4">
            <a:extLst>
              <a:ext uri="{FF2B5EF4-FFF2-40B4-BE49-F238E27FC236}">
                <a16:creationId xmlns:a16="http://schemas.microsoft.com/office/drawing/2014/main" id="{1A61E23E-DFAF-45E0-8B1F-5F5ACE4E3EB2}"/>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140272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of 6">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AF14A-9B37-4133-A8D3-9DFE9CB1AEBB}"/>
              </a:ext>
            </a:extLst>
          </p:cNvPr>
          <p:cNvGrpSpPr/>
          <p:nvPr userDrawn="1"/>
        </p:nvGrpSpPr>
        <p:grpSpPr>
          <a:xfrm>
            <a:off x="0" y="0"/>
            <a:ext cx="12192000" cy="6858000"/>
            <a:chOff x="0" y="0"/>
            <a:chExt cx="12192000" cy="6858000"/>
          </a:xfrm>
        </p:grpSpPr>
        <p:grpSp>
          <p:nvGrpSpPr>
            <p:cNvPr id="16" name="Group 15">
              <a:extLst>
                <a:ext uri="{FF2B5EF4-FFF2-40B4-BE49-F238E27FC236}">
                  <a16:creationId xmlns:a16="http://schemas.microsoft.com/office/drawing/2014/main" id="{D84DABB6-8EE7-4E0F-B212-B3A604C7EDB0}"/>
                </a:ext>
              </a:extLst>
            </p:cNvPr>
            <p:cNvGrpSpPr/>
            <p:nvPr userDrawn="1"/>
          </p:nvGrpSpPr>
          <p:grpSpPr>
            <a:xfrm>
              <a:off x="0" y="0"/>
              <a:ext cx="12192000" cy="6858000"/>
              <a:chOff x="0" y="0"/>
              <a:chExt cx="12192000" cy="6858000"/>
            </a:xfrm>
          </p:grpSpPr>
          <p:sp>
            <p:nvSpPr>
              <p:cNvPr id="19" name="Freeform: Shape 18">
                <a:extLst>
                  <a:ext uri="{FF2B5EF4-FFF2-40B4-BE49-F238E27FC236}">
                    <a16:creationId xmlns:a16="http://schemas.microsoft.com/office/drawing/2014/main" id="{5F6832C3-0570-4BDA-87EE-A02CD863EFC2}"/>
                  </a:ext>
                </a:extLst>
              </p:cNvPr>
              <p:cNvSpPr/>
              <p:nvPr userDrawn="1"/>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2020550 w 12192000"/>
                  <a:gd name="connsiteY3" fmla="*/ 3429000 h 3429000"/>
                  <a:gd name="connsiteX4" fmla="*/ 12020550 w 12192000"/>
                  <a:gd name="connsiteY4" fmla="*/ 171451 h 3429000"/>
                  <a:gd name="connsiteX5" fmla="*/ 171450 w 12192000"/>
                  <a:gd name="connsiteY5" fmla="*/ 171451 h 3429000"/>
                  <a:gd name="connsiteX6" fmla="*/ 1714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2020550" y="3429000"/>
                    </a:lnTo>
                    <a:lnTo>
                      <a:pt x="12020550" y="171451"/>
                    </a:lnTo>
                    <a:lnTo>
                      <a:pt x="171450" y="171451"/>
                    </a:lnTo>
                    <a:lnTo>
                      <a:pt x="171450" y="3429000"/>
                    </a:lnTo>
                    <a:lnTo>
                      <a:pt x="0" y="3429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66A9762A-5CE6-428B-B428-25A15724A537}"/>
                  </a:ext>
                </a:extLst>
              </p:cNvPr>
              <p:cNvSpPr/>
              <p:nvPr userDrawn="1"/>
            </p:nvSpPr>
            <p:spPr>
              <a:xfrm>
                <a:off x="0" y="3429000"/>
                <a:ext cx="12192000" cy="3429000"/>
              </a:xfrm>
              <a:custGeom>
                <a:avLst/>
                <a:gdLst>
                  <a:gd name="connsiteX0" fmla="*/ 0 w 12192000"/>
                  <a:gd name="connsiteY0" fmla="*/ 0 h 3429000"/>
                  <a:gd name="connsiteX1" fmla="*/ 171450 w 12192000"/>
                  <a:gd name="connsiteY1" fmla="*/ 0 h 3429000"/>
                  <a:gd name="connsiteX2" fmla="*/ 171450 w 12192000"/>
                  <a:gd name="connsiteY2" fmla="*/ 3257549 h 3429000"/>
                  <a:gd name="connsiteX3" fmla="*/ 12020550 w 12192000"/>
                  <a:gd name="connsiteY3" fmla="*/ 3257549 h 3429000"/>
                  <a:gd name="connsiteX4" fmla="*/ 12020550 w 12192000"/>
                  <a:gd name="connsiteY4" fmla="*/ 0 h 3429000"/>
                  <a:gd name="connsiteX5" fmla="*/ 12192000 w 12192000"/>
                  <a:gd name="connsiteY5" fmla="*/ 0 h 3429000"/>
                  <a:gd name="connsiteX6" fmla="*/ 12192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71450" y="0"/>
                    </a:lnTo>
                    <a:lnTo>
                      <a:pt x="171450" y="3257549"/>
                    </a:lnTo>
                    <a:lnTo>
                      <a:pt x="12020550" y="3257549"/>
                    </a:lnTo>
                    <a:lnTo>
                      <a:pt x="12020550" y="0"/>
                    </a:lnTo>
                    <a:lnTo>
                      <a:pt x="12192000" y="0"/>
                    </a:lnTo>
                    <a:lnTo>
                      <a:pt x="1219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Rectangle 16">
              <a:extLst>
                <a:ext uri="{FF2B5EF4-FFF2-40B4-BE49-F238E27FC236}">
                  <a16:creationId xmlns:a16="http://schemas.microsoft.com/office/drawing/2014/main" id="{4CFE9985-D89A-44C5-A35E-124BFC5170B8}"/>
                </a:ext>
              </a:extLst>
            </p:cNvPr>
            <p:cNvSpPr/>
            <p:nvPr userDrawn="1"/>
          </p:nvSpPr>
          <p:spPr>
            <a:xfrm flipH="1">
              <a:off x="0" y="985837"/>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5A585CEE-55E6-4774-B190-97ED8E5E9D44}"/>
                </a:ext>
              </a:extLst>
            </p:cNvPr>
            <p:cNvSpPr/>
            <p:nvPr userDrawn="1"/>
          </p:nvSpPr>
          <p:spPr>
            <a:xfrm flipH="1">
              <a:off x="12019200" y="2443163"/>
              <a:ext cx="172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1" y="952502"/>
            <a:ext cx="11253375" cy="420868"/>
          </a:xfrm>
        </p:spPr>
        <p:txBody>
          <a:bodyPr anchor="t">
            <a:noAutofit/>
          </a:bodyPr>
          <a:lstStyle>
            <a:lvl1pPr>
              <a:lnSpc>
                <a:spcPct val="100000"/>
              </a:lnSpc>
              <a:defRPr>
                <a:solidFill>
                  <a:schemeClr val="accent1"/>
                </a:solidFill>
              </a:defRPr>
            </a:lvl1pPr>
          </a:lstStyle>
          <a:p>
            <a:r>
              <a:rPr lang="en-US" dirty="0"/>
              <a:t>Click to enter slide title</a:t>
            </a:r>
          </a:p>
        </p:txBody>
      </p:sp>
      <p:sp>
        <p:nvSpPr>
          <p:cNvPr id="45" name="Text Placeholder 3">
            <a:extLst>
              <a:ext uri="{FF2B5EF4-FFF2-40B4-BE49-F238E27FC236}">
                <a16:creationId xmlns:a16="http://schemas.microsoft.com/office/drawing/2014/main" id="{6B544C8B-46F1-4353-9978-C505E2E38591}"/>
              </a:ext>
            </a:extLst>
          </p:cNvPr>
          <p:cNvSpPr>
            <a:spLocks noGrp="1"/>
          </p:cNvSpPr>
          <p:nvPr>
            <p:ph type="body" sz="quarter" idx="17" hasCustomPrompt="1"/>
          </p:nvPr>
        </p:nvSpPr>
        <p:spPr>
          <a:xfrm>
            <a:off x="1784434" y="1714795"/>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name</a:t>
            </a:r>
          </a:p>
        </p:txBody>
      </p:sp>
      <p:sp>
        <p:nvSpPr>
          <p:cNvPr id="46" name="Text Placeholder 3">
            <a:extLst>
              <a:ext uri="{FF2B5EF4-FFF2-40B4-BE49-F238E27FC236}">
                <a16:creationId xmlns:a16="http://schemas.microsoft.com/office/drawing/2014/main" id="{13D71DEA-782C-4B51-B83B-7805143F62CE}"/>
              </a:ext>
            </a:extLst>
          </p:cNvPr>
          <p:cNvSpPr>
            <a:spLocks noGrp="1"/>
          </p:cNvSpPr>
          <p:nvPr>
            <p:ph type="body" sz="quarter" idx="19" hasCustomPrompt="1"/>
          </p:nvPr>
        </p:nvSpPr>
        <p:spPr>
          <a:xfrm>
            <a:off x="5598781" y="1714795"/>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47" name="Text Placeholder 3">
            <a:extLst>
              <a:ext uri="{FF2B5EF4-FFF2-40B4-BE49-F238E27FC236}">
                <a16:creationId xmlns:a16="http://schemas.microsoft.com/office/drawing/2014/main" id="{6A25E562-EDD3-476E-BDC3-50275950EDD8}"/>
              </a:ext>
            </a:extLst>
          </p:cNvPr>
          <p:cNvSpPr>
            <a:spLocks noGrp="1"/>
          </p:cNvSpPr>
          <p:nvPr>
            <p:ph type="body" sz="quarter" idx="21" hasCustomPrompt="1"/>
          </p:nvPr>
        </p:nvSpPr>
        <p:spPr>
          <a:xfrm>
            <a:off x="9413129" y="1714795"/>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48" name="Picture Placeholder 5">
            <a:extLst>
              <a:ext uri="{FF2B5EF4-FFF2-40B4-BE49-F238E27FC236}">
                <a16:creationId xmlns:a16="http://schemas.microsoft.com/office/drawing/2014/main" id="{CF9CAA02-4A2B-4D82-9A96-79DD29166FF2}"/>
              </a:ext>
            </a:extLst>
          </p:cNvPr>
          <p:cNvSpPr>
            <a:spLocks noGrp="1" noChangeAspect="1"/>
          </p:cNvSpPr>
          <p:nvPr>
            <p:ph type="pic" sz="quarter" idx="24" hasCustomPrompt="1"/>
          </p:nvPr>
        </p:nvSpPr>
        <p:spPr>
          <a:xfrm>
            <a:off x="533404" y="1451357"/>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49" name="Text Placeholder 3">
            <a:extLst>
              <a:ext uri="{FF2B5EF4-FFF2-40B4-BE49-F238E27FC236}">
                <a16:creationId xmlns:a16="http://schemas.microsoft.com/office/drawing/2014/main" id="{1DA7073C-9243-4EAF-A752-54F8AF3BEB48}"/>
              </a:ext>
            </a:extLst>
          </p:cNvPr>
          <p:cNvSpPr>
            <a:spLocks noGrp="1"/>
          </p:cNvSpPr>
          <p:nvPr>
            <p:ph type="body" sz="quarter" idx="28" hasCustomPrompt="1"/>
          </p:nvPr>
        </p:nvSpPr>
        <p:spPr>
          <a:xfrm>
            <a:off x="1784434" y="2021654"/>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50" name="Text Placeholder 3">
            <a:extLst>
              <a:ext uri="{FF2B5EF4-FFF2-40B4-BE49-F238E27FC236}">
                <a16:creationId xmlns:a16="http://schemas.microsoft.com/office/drawing/2014/main" id="{6A9B621E-AAA2-416C-88BB-48DE731E0CB2}"/>
              </a:ext>
            </a:extLst>
          </p:cNvPr>
          <p:cNvSpPr>
            <a:spLocks noGrp="1"/>
          </p:cNvSpPr>
          <p:nvPr>
            <p:ph type="body" sz="quarter" idx="29" hasCustomPrompt="1"/>
          </p:nvPr>
        </p:nvSpPr>
        <p:spPr>
          <a:xfrm>
            <a:off x="5598781" y="2021654"/>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51" name="Text Placeholder 3">
            <a:extLst>
              <a:ext uri="{FF2B5EF4-FFF2-40B4-BE49-F238E27FC236}">
                <a16:creationId xmlns:a16="http://schemas.microsoft.com/office/drawing/2014/main" id="{495FE33B-CFFD-4F80-8876-9AA07EACA63B}"/>
              </a:ext>
            </a:extLst>
          </p:cNvPr>
          <p:cNvSpPr>
            <a:spLocks noGrp="1"/>
          </p:cNvSpPr>
          <p:nvPr>
            <p:ph type="body" sz="quarter" idx="30" hasCustomPrompt="1"/>
          </p:nvPr>
        </p:nvSpPr>
        <p:spPr>
          <a:xfrm>
            <a:off x="9413129" y="2021654"/>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52" name="Text Placeholder 3">
            <a:extLst>
              <a:ext uri="{FF2B5EF4-FFF2-40B4-BE49-F238E27FC236}">
                <a16:creationId xmlns:a16="http://schemas.microsoft.com/office/drawing/2014/main" id="{38521BC8-D16B-4F18-BF77-D9CBBC3F87F2}"/>
              </a:ext>
            </a:extLst>
          </p:cNvPr>
          <p:cNvSpPr>
            <a:spLocks noGrp="1"/>
          </p:cNvSpPr>
          <p:nvPr>
            <p:ph type="body" sz="quarter" idx="32" hasCustomPrompt="1"/>
          </p:nvPr>
        </p:nvSpPr>
        <p:spPr>
          <a:xfrm>
            <a:off x="533404" y="2623503"/>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53" name="Text Placeholder 3">
            <a:extLst>
              <a:ext uri="{FF2B5EF4-FFF2-40B4-BE49-F238E27FC236}">
                <a16:creationId xmlns:a16="http://schemas.microsoft.com/office/drawing/2014/main" id="{EF873F9B-4A40-4988-84C0-05D3CCA397C1}"/>
              </a:ext>
            </a:extLst>
          </p:cNvPr>
          <p:cNvSpPr>
            <a:spLocks noGrp="1"/>
          </p:cNvSpPr>
          <p:nvPr>
            <p:ph type="body" sz="quarter" idx="33" hasCustomPrompt="1"/>
          </p:nvPr>
        </p:nvSpPr>
        <p:spPr>
          <a:xfrm>
            <a:off x="4347750" y="2626135"/>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54" name="Text Placeholder 3">
            <a:extLst>
              <a:ext uri="{FF2B5EF4-FFF2-40B4-BE49-F238E27FC236}">
                <a16:creationId xmlns:a16="http://schemas.microsoft.com/office/drawing/2014/main" id="{818F6745-02D3-4EC0-8C70-CD22F836C53B}"/>
              </a:ext>
            </a:extLst>
          </p:cNvPr>
          <p:cNvSpPr>
            <a:spLocks noGrp="1"/>
          </p:cNvSpPr>
          <p:nvPr>
            <p:ph type="body" sz="quarter" idx="34" hasCustomPrompt="1"/>
          </p:nvPr>
        </p:nvSpPr>
        <p:spPr>
          <a:xfrm>
            <a:off x="8162097" y="2626136"/>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55" name="Picture Placeholder 5">
            <a:extLst>
              <a:ext uri="{FF2B5EF4-FFF2-40B4-BE49-F238E27FC236}">
                <a16:creationId xmlns:a16="http://schemas.microsoft.com/office/drawing/2014/main" id="{E5D5BC71-53DC-424E-833C-0EE0E5AD9393}"/>
              </a:ext>
            </a:extLst>
          </p:cNvPr>
          <p:cNvSpPr>
            <a:spLocks noGrp="1" noChangeAspect="1"/>
          </p:cNvSpPr>
          <p:nvPr>
            <p:ph type="pic" sz="quarter" idx="36" hasCustomPrompt="1"/>
          </p:nvPr>
        </p:nvSpPr>
        <p:spPr>
          <a:xfrm>
            <a:off x="4347750" y="1451357"/>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56" name="Picture Placeholder 5">
            <a:extLst>
              <a:ext uri="{FF2B5EF4-FFF2-40B4-BE49-F238E27FC236}">
                <a16:creationId xmlns:a16="http://schemas.microsoft.com/office/drawing/2014/main" id="{F52DCEFC-D89A-4376-B8F7-236DAE292466}"/>
              </a:ext>
            </a:extLst>
          </p:cNvPr>
          <p:cNvSpPr>
            <a:spLocks noGrp="1" noChangeAspect="1"/>
          </p:cNvSpPr>
          <p:nvPr>
            <p:ph type="pic" sz="quarter" idx="37" hasCustomPrompt="1"/>
          </p:nvPr>
        </p:nvSpPr>
        <p:spPr>
          <a:xfrm>
            <a:off x="8162097" y="1451357"/>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57" name="Text Placeholder 3">
            <a:extLst>
              <a:ext uri="{FF2B5EF4-FFF2-40B4-BE49-F238E27FC236}">
                <a16:creationId xmlns:a16="http://schemas.microsoft.com/office/drawing/2014/main" id="{7575F354-5DD1-47E8-B955-B0BB77AF426A}"/>
              </a:ext>
            </a:extLst>
          </p:cNvPr>
          <p:cNvSpPr>
            <a:spLocks noGrp="1"/>
          </p:cNvSpPr>
          <p:nvPr>
            <p:ph type="body" sz="quarter" idx="38" hasCustomPrompt="1"/>
          </p:nvPr>
        </p:nvSpPr>
        <p:spPr>
          <a:xfrm>
            <a:off x="1784434" y="4038069"/>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enter name</a:t>
            </a:r>
          </a:p>
        </p:txBody>
      </p:sp>
      <p:sp>
        <p:nvSpPr>
          <p:cNvPr id="58" name="Text Placeholder 3">
            <a:extLst>
              <a:ext uri="{FF2B5EF4-FFF2-40B4-BE49-F238E27FC236}">
                <a16:creationId xmlns:a16="http://schemas.microsoft.com/office/drawing/2014/main" id="{816F7E79-0F83-4989-9669-971D7200E6E2}"/>
              </a:ext>
            </a:extLst>
          </p:cNvPr>
          <p:cNvSpPr>
            <a:spLocks noGrp="1"/>
          </p:cNvSpPr>
          <p:nvPr>
            <p:ph type="body" sz="quarter" idx="39" hasCustomPrompt="1"/>
          </p:nvPr>
        </p:nvSpPr>
        <p:spPr>
          <a:xfrm>
            <a:off x="5598781" y="4038069"/>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59" name="Text Placeholder 3">
            <a:extLst>
              <a:ext uri="{FF2B5EF4-FFF2-40B4-BE49-F238E27FC236}">
                <a16:creationId xmlns:a16="http://schemas.microsoft.com/office/drawing/2014/main" id="{7C6F5024-FAC4-460C-8380-481B1E7ABAC1}"/>
              </a:ext>
            </a:extLst>
          </p:cNvPr>
          <p:cNvSpPr>
            <a:spLocks noGrp="1"/>
          </p:cNvSpPr>
          <p:nvPr>
            <p:ph type="body" sz="quarter" idx="40" hasCustomPrompt="1"/>
          </p:nvPr>
        </p:nvSpPr>
        <p:spPr>
          <a:xfrm>
            <a:off x="9413129" y="4038069"/>
            <a:ext cx="2254249" cy="267418"/>
          </a:xfrm>
          <a:noFill/>
          <a:effectLst/>
        </p:spPr>
        <p:txBody>
          <a:bodyPr lIns="0" tIns="0" rIns="0" bIns="0" anchor="t">
            <a:noAutofit/>
          </a:bodyPr>
          <a:lstStyle>
            <a:lvl1pPr marL="0" indent="0" algn="l">
              <a:lnSpc>
                <a:spcPct val="100000"/>
              </a:lnSpc>
              <a:buNone/>
              <a:defRPr sz="975" b="0">
                <a:solidFill>
                  <a:schemeClr val="tx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name</a:t>
            </a:r>
          </a:p>
        </p:txBody>
      </p:sp>
      <p:sp>
        <p:nvSpPr>
          <p:cNvPr id="60" name="Picture Placeholder 5">
            <a:extLst>
              <a:ext uri="{FF2B5EF4-FFF2-40B4-BE49-F238E27FC236}">
                <a16:creationId xmlns:a16="http://schemas.microsoft.com/office/drawing/2014/main" id="{30AF49EF-61A5-46A1-8186-7359B84FD7AE}"/>
              </a:ext>
            </a:extLst>
          </p:cNvPr>
          <p:cNvSpPr>
            <a:spLocks noGrp="1" noChangeAspect="1"/>
          </p:cNvSpPr>
          <p:nvPr>
            <p:ph type="pic" sz="quarter" idx="41" hasCustomPrompt="1"/>
          </p:nvPr>
        </p:nvSpPr>
        <p:spPr>
          <a:xfrm>
            <a:off x="533404" y="3774631"/>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61" name="Text Placeholder 3">
            <a:extLst>
              <a:ext uri="{FF2B5EF4-FFF2-40B4-BE49-F238E27FC236}">
                <a16:creationId xmlns:a16="http://schemas.microsoft.com/office/drawing/2014/main" id="{787CAE33-6E13-4253-8DCF-594DF3A6847C}"/>
              </a:ext>
            </a:extLst>
          </p:cNvPr>
          <p:cNvSpPr>
            <a:spLocks noGrp="1"/>
          </p:cNvSpPr>
          <p:nvPr>
            <p:ph type="body" sz="quarter" idx="42" hasCustomPrompt="1"/>
          </p:nvPr>
        </p:nvSpPr>
        <p:spPr>
          <a:xfrm>
            <a:off x="1784434" y="4344928"/>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62" name="Text Placeholder 3">
            <a:extLst>
              <a:ext uri="{FF2B5EF4-FFF2-40B4-BE49-F238E27FC236}">
                <a16:creationId xmlns:a16="http://schemas.microsoft.com/office/drawing/2014/main" id="{A7344318-0311-44D2-8F0C-43E6E545AB08}"/>
              </a:ext>
            </a:extLst>
          </p:cNvPr>
          <p:cNvSpPr>
            <a:spLocks noGrp="1"/>
          </p:cNvSpPr>
          <p:nvPr>
            <p:ph type="body" sz="quarter" idx="43" hasCustomPrompt="1"/>
          </p:nvPr>
        </p:nvSpPr>
        <p:spPr>
          <a:xfrm>
            <a:off x="5598781" y="4344928"/>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63" name="Text Placeholder 3">
            <a:extLst>
              <a:ext uri="{FF2B5EF4-FFF2-40B4-BE49-F238E27FC236}">
                <a16:creationId xmlns:a16="http://schemas.microsoft.com/office/drawing/2014/main" id="{E36E893F-8E2C-43DB-B2F2-CCDE794B71E6}"/>
              </a:ext>
            </a:extLst>
          </p:cNvPr>
          <p:cNvSpPr>
            <a:spLocks noGrp="1"/>
          </p:cNvSpPr>
          <p:nvPr>
            <p:ph type="body" sz="quarter" idx="44" hasCustomPrompt="1"/>
          </p:nvPr>
        </p:nvSpPr>
        <p:spPr>
          <a:xfrm>
            <a:off x="9413129" y="4344928"/>
            <a:ext cx="2254249" cy="267418"/>
          </a:xfrm>
          <a:noFill/>
          <a:effectLst/>
        </p:spPr>
        <p:txBody>
          <a:bodyPr lIns="0" tIns="0" rIns="0" bIns="0" anchor="t">
            <a:noAutofit/>
          </a:bodyPr>
          <a:lstStyle>
            <a:lvl1pPr marL="0" indent="0" algn="l">
              <a:lnSpc>
                <a:spcPct val="100000"/>
              </a:lnSpc>
              <a:buNone/>
              <a:defRPr sz="900" b="0" i="0">
                <a:solidFill>
                  <a:schemeClr val="bg2"/>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job title</a:t>
            </a:r>
          </a:p>
        </p:txBody>
      </p:sp>
      <p:sp>
        <p:nvSpPr>
          <p:cNvPr id="64" name="Text Placeholder 3">
            <a:extLst>
              <a:ext uri="{FF2B5EF4-FFF2-40B4-BE49-F238E27FC236}">
                <a16:creationId xmlns:a16="http://schemas.microsoft.com/office/drawing/2014/main" id="{A917B074-9861-4AEC-91FD-2DCA2CAD515E}"/>
              </a:ext>
            </a:extLst>
          </p:cNvPr>
          <p:cNvSpPr>
            <a:spLocks noGrp="1"/>
          </p:cNvSpPr>
          <p:nvPr>
            <p:ph type="body" sz="quarter" idx="45" hasCustomPrompt="1"/>
          </p:nvPr>
        </p:nvSpPr>
        <p:spPr>
          <a:xfrm>
            <a:off x="533404" y="4946777"/>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65" name="Text Placeholder 3">
            <a:extLst>
              <a:ext uri="{FF2B5EF4-FFF2-40B4-BE49-F238E27FC236}">
                <a16:creationId xmlns:a16="http://schemas.microsoft.com/office/drawing/2014/main" id="{1E558756-8268-4821-883E-6EA794C64743}"/>
              </a:ext>
            </a:extLst>
          </p:cNvPr>
          <p:cNvSpPr>
            <a:spLocks noGrp="1"/>
          </p:cNvSpPr>
          <p:nvPr>
            <p:ph type="body" sz="quarter" idx="46" hasCustomPrompt="1"/>
          </p:nvPr>
        </p:nvSpPr>
        <p:spPr>
          <a:xfrm>
            <a:off x="4347750" y="4949409"/>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66" name="Text Placeholder 3">
            <a:extLst>
              <a:ext uri="{FF2B5EF4-FFF2-40B4-BE49-F238E27FC236}">
                <a16:creationId xmlns:a16="http://schemas.microsoft.com/office/drawing/2014/main" id="{5D66CC6F-CF99-4731-B123-65BFD343C50D}"/>
              </a:ext>
            </a:extLst>
          </p:cNvPr>
          <p:cNvSpPr>
            <a:spLocks noGrp="1"/>
          </p:cNvSpPr>
          <p:nvPr>
            <p:ph type="body" sz="quarter" idx="47" hasCustomPrompt="1"/>
          </p:nvPr>
        </p:nvSpPr>
        <p:spPr>
          <a:xfrm>
            <a:off x="8162097" y="4949410"/>
            <a:ext cx="3505281" cy="983253"/>
          </a:xfrm>
          <a:noFill/>
          <a:effectLst/>
        </p:spPr>
        <p:txBody>
          <a:bodyPr lIns="0" tIns="0" rIns="0" bIns="0" anchor="t">
            <a:noAutofit/>
          </a:bodyPr>
          <a:lstStyle>
            <a:lvl1pPr marL="0" indent="0" algn="l">
              <a:lnSpc>
                <a:spcPct val="100000"/>
              </a:lnSpc>
              <a:spcBef>
                <a:spcPts val="450"/>
              </a:spcBef>
              <a:buNone/>
              <a:defRPr sz="90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bio</a:t>
            </a:r>
          </a:p>
        </p:txBody>
      </p:sp>
      <p:sp>
        <p:nvSpPr>
          <p:cNvPr id="67" name="Picture Placeholder 5">
            <a:extLst>
              <a:ext uri="{FF2B5EF4-FFF2-40B4-BE49-F238E27FC236}">
                <a16:creationId xmlns:a16="http://schemas.microsoft.com/office/drawing/2014/main" id="{3E25EB3D-722D-4C92-ACFF-0630802D0CA9}"/>
              </a:ext>
            </a:extLst>
          </p:cNvPr>
          <p:cNvSpPr>
            <a:spLocks noGrp="1" noChangeAspect="1"/>
          </p:cNvSpPr>
          <p:nvPr>
            <p:ph type="pic" sz="quarter" idx="48" hasCustomPrompt="1"/>
          </p:nvPr>
        </p:nvSpPr>
        <p:spPr>
          <a:xfrm>
            <a:off x="4347750" y="3774631"/>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sp>
        <p:nvSpPr>
          <p:cNvPr id="68" name="Picture Placeholder 5">
            <a:extLst>
              <a:ext uri="{FF2B5EF4-FFF2-40B4-BE49-F238E27FC236}">
                <a16:creationId xmlns:a16="http://schemas.microsoft.com/office/drawing/2014/main" id="{371F1BCC-1BFE-4295-A863-DF04D7BF6FBF}"/>
              </a:ext>
            </a:extLst>
          </p:cNvPr>
          <p:cNvSpPr>
            <a:spLocks noGrp="1" noChangeAspect="1"/>
          </p:cNvSpPr>
          <p:nvPr>
            <p:ph type="pic" sz="quarter" idx="49" hasCustomPrompt="1"/>
          </p:nvPr>
        </p:nvSpPr>
        <p:spPr>
          <a:xfrm>
            <a:off x="8162097" y="3774631"/>
            <a:ext cx="1087033" cy="1087033"/>
          </a:xfrm>
          <a:prstGeom prst="ellipse">
            <a:avLst/>
          </a:prstGeom>
          <a:pattFill prst="wdUpDiag">
            <a:fgClr>
              <a:schemeClr val="bg1">
                <a:lumMod val="95000"/>
              </a:schemeClr>
            </a:fgClr>
            <a:bgClr>
              <a:schemeClr val="bg1"/>
            </a:bgClr>
          </a:pattFill>
          <a:effectLst/>
        </p:spPr>
        <p:txBody>
          <a:bodyPr>
            <a:noAutofit/>
          </a:bodyPr>
          <a:lstStyle>
            <a:lvl1pPr marL="0" indent="0" algn="ctr">
              <a:lnSpc>
                <a:spcPct val="100000"/>
              </a:lnSpc>
              <a:buNone/>
              <a:defRPr sz="825"/>
            </a:lvl1pPr>
          </a:lstStyle>
          <a:p>
            <a:r>
              <a:rPr lang="en-IE" dirty="0"/>
              <a:t>Click to insert photo</a:t>
            </a:r>
          </a:p>
        </p:txBody>
      </p:sp>
      <p:pic>
        <p:nvPicPr>
          <p:cNvPr id="37" name="Google Shape;324;p36">
            <a:extLst>
              <a:ext uri="{FF2B5EF4-FFF2-40B4-BE49-F238E27FC236}">
                <a16:creationId xmlns:a16="http://schemas.microsoft.com/office/drawing/2014/main" id="{C03BF999-BE2C-4438-8CFD-5B21393B4ACC}"/>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0" y="6122208"/>
            <a:ext cx="2193368" cy="457200"/>
          </a:xfrm>
          <a:prstGeom prst="rect">
            <a:avLst/>
          </a:prstGeom>
          <a:noFill/>
          <a:ln>
            <a:noFill/>
          </a:ln>
        </p:spPr>
      </p:pic>
      <p:sp>
        <p:nvSpPr>
          <p:cNvPr id="38" name="Text Placeholder 4">
            <a:extLst>
              <a:ext uri="{FF2B5EF4-FFF2-40B4-BE49-F238E27FC236}">
                <a16:creationId xmlns:a16="http://schemas.microsoft.com/office/drawing/2014/main" id="{2FE0789D-86D9-4B18-97CA-A5CC91F73C0F}"/>
              </a:ext>
            </a:extLst>
          </p:cNvPr>
          <p:cNvSpPr>
            <a:spLocks noGrp="1"/>
          </p:cNvSpPr>
          <p:nvPr>
            <p:ph type="body" sz="quarter" idx="14" hasCustomPrompt="1"/>
          </p:nvPr>
        </p:nvSpPr>
        <p:spPr>
          <a:xfrm>
            <a:off x="3141272" y="6315077"/>
            <a:ext cx="8229600" cy="261525"/>
          </a:xfrm>
        </p:spPr>
        <p:txBody>
          <a:bodyPr lIns="0" tIns="0" rIns="0" bIns="0" anchor="ctr">
            <a:noAutofit/>
          </a:bodyPr>
          <a:lstStyle>
            <a:lvl1pPr marL="0" indent="0" algn="r">
              <a:buNone/>
              <a:defRPr sz="675" i="1"/>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286203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GMT 1">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rgbClr val="315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9"/>
            <a:ext cx="4481947" cy="207749"/>
          </a:xfrm>
          <a:prstGeom prst="rect">
            <a:avLst/>
          </a:prstGeom>
          <a:noFill/>
        </p:spPr>
        <p:txBody>
          <a:bodyPr wrap="square" lIns="0" tIns="0" rIns="0" bIns="0" rtlCol="0">
            <a:spAutoFit/>
          </a:bodyPr>
          <a:lstStyle/>
          <a:p>
            <a:pPr algn="l"/>
            <a:r>
              <a:rPr lang="en-IE" sz="1350" b="1" dirty="0">
                <a:solidFill>
                  <a:schemeClr val="bg1"/>
                </a:solidFill>
                <a:latin typeface="+mj-lt"/>
              </a:rPr>
              <a:t>McKINLEY RESEARCH GROUP, LLC</a:t>
            </a:r>
            <a:endParaRPr lang="en-US" sz="135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2" y="3273101"/>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2" y="3634818"/>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801 W. 10</a:t>
            </a:r>
            <a:r>
              <a:rPr lang="en-IE" sz="1050" baseline="30000" dirty="0">
                <a:solidFill>
                  <a:schemeClr val="bg1"/>
                </a:solidFill>
                <a:latin typeface="+mn-lt"/>
                <a:ea typeface="Microsoft Sans Serif" panose="020B0604020202020204" pitchFamily="34" charset="0"/>
                <a:cs typeface="Arial" panose="020B0604020202020204" pitchFamily="34" charset="0"/>
              </a:rPr>
              <a:t>th</a:t>
            </a:r>
            <a:r>
              <a:rPr lang="en-IE" sz="1050" dirty="0">
                <a:solidFill>
                  <a:schemeClr val="bg1"/>
                </a:solidFill>
                <a:latin typeface="+mn-lt"/>
                <a:ea typeface="Microsoft Sans Serif" panose="020B0604020202020204" pitchFamily="34" charset="0"/>
                <a:cs typeface="Arial" panose="020B0604020202020204" pitchFamily="34" charset="0"/>
              </a:rPr>
              <a:t> Street, Suite 100B•  Juneau, AK 99801  •  (907) 586-6126</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2" y="3996535"/>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82D1A26-47EB-F144-81DB-FD8554AFF1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88" r="17555"/>
          <a:stretch/>
        </p:blipFill>
        <p:spPr>
          <a:xfrm>
            <a:off x="1" y="2"/>
            <a:ext cx="6235908" cy="6577445"/>
          </a:xfrm>
          <a:prstGeom prst="rect">
            <a:avLst/>
          </a:prstGeom>
        </p:spPr>
      </p:pic>
      <p:sp>
        <p:nvSpPr>
          <p:cNvPr id="20" name="Google Shape;539;p57">
            <a:extLst>
              <a:ext uri="{FF2B5EF4-FFF2-40B4-BE49-F238E27FC236}">
                <a16:creationId xmlns:a16="http://schemas.microsoft.com/office/drawing/2014/main" id="{37FD79CA-B76A-AB48-838F-E18DCAAD40A2}"/>
              </a:ext>
            </a:extLst>
          </p:cNvPr>
          <p:cNvSpPr/>
          <p:nvPr userDrawn="1"/>
        </p:nvSpPr>
        <p:spPr>
          <a:xfrm>
            <a:off x="6428402" y="3371707"/>
            <a:ext cx="5306399" cy="1760550"/>
          </a:xfrm>
          <a:prstGeom prst="rect">
            <a:avLst/>
          </a:prstGeom>
          <a:noFill/>
          <a:ln>
            <a:noFill/>
          </a:ln>
        </p:spPr>
        <p:txBody>
          <a:bodyPr spcFirstLastPara="1" wrap="square" lIns="75426" tIns="75426" rIns="75426" bIns="37703" anchor="t" anchorCtr="0">
            <a:noAutofit/>
          </a:bodyPr>
          <a:lstStyle/>
          <a:p>
            <a:pPr algn="r">
              <a:lnSpc>
                <a:spcPts val="1575"/>
              </a:lnSpc>
              <a:spcBef>
                <a:spcPts val="0"/>
              </a:spcBef>
              <a:buClr>
                <a:schemeClr val="dk1"/>
              </a:buClr>
              <a:buSzPts val="1100"/>
            </a:pPr>
            <a:r>
              <a:rPr lang="en" sz="1200" dirty="0">
                <a:solidFill>
                  <a:schemeClr val="tx1">
                    <a:lumMod val="75000"/>
                    <a:lumOff val="25000"/>
                  </a:schemeClr>
                </a:solidFill>
                <a:latin typeface="+mn-lt"/>
              </a:rPr>
              <a:t>McKinley is a group of Alaska-rooted and globally-connected investment and research experts who help our clients achieve their individual and unique goals. </a:t>
            </a:r>
          </a:p>
          <a:p>
            <a:pPr algn="r">
              <a:lnSpc>
                <a:spcPts val="1575"/>
              </a:lnSpc>
              <a:spcBef>
                <a:spcPts val="0"/>
              </a:spcBef>
              <a:buClr>
                <a:schemeClr val="dk1"/>
              </a:buClr>
              <a:buSzPts val="1100"/>
            </a:pPr>
            <a:endParaRPr sz="1200" dirty="0">
              <a:solidFill>
                <a:schemeClr val="tx1">
                  <a:lumMod val="75000"/>
                  <a:lumOff val="25000"/>
                </a:schemeClr>
              </a:solidFill>
              <a:latin typeface="+mn-lt"/>
            </a:endParaRPr>
          </a:p>
          <a:p>
            <a:pPr algn="r">
              <a:lnSpc>
                <a:spcPts val="1575"/>
              </a:lnSpc>
              <a:spcBef>
                <a:spcPts val="0"/>
              </a:spcBef>
              <a:buClr>
                <a:schemeClr val="dk1"/>
              </a:buClr>
              <a:buSzPts val="1100"/>
            </a:pPr>
            <a:r>
              <a:rPr lang="en" sz="1200" b="1" dirty="0" err="1">
                <a:solidFill>
                  <a:srgbClr val="315A7F"/>
                </a:solidFill>
                <a:latin typeface="+mn-lt"/>
              </a:rPr>
              <a:t>mckinleymgmt.com</a:t>
            </a:r>
            <a:endParaRPr sz="1200" b="1" dirty="0">
              <a:solidFill>
                <a:srgbClr val="315A7F"/>
              </a:solidFill>
              <a:latin typeface="+mn-lt"/>
            </a:endParaRPr>
          </a:p>
          <a:p>
            <a:pPr algn="r">
              <a:lnSpc>
                <a:spcPts val="1575"/>
              </a:lnSpc>
              <a:spcBef>
                <a:spcPts val="0"/>
              </a:spcBef>
              <a:buClr>
                <a:schemeClr val="dk1"/>
              </a:buClr>
              <a:buSzPts val="1100"/>
            </a:pPr>
            <a:endParaRPr sz="1200" dirty="0">
              <a:solidFill>
                <a:schemeClr val="tx1">
                  <a:lumMod val="75000"/>
                  <a:lumOff val="25000"/>
                </a:schemeClr>
              </a:solidFill>
              <a:latin typeface="+mn-lt"/>
            </a:endParaRPr>
          </a:p>
        </p:txBody>
      </p:sp>
      <p:sp>
        <p:nvSpPr>
          <p:cNvPr id="22" name="Google Shape;543;p57">
            <a:extLst>
              <a:ext uri="{FF2B5EF4-FFF2-40B4-BE49-F238E27FC236}">
                <a16:creationId xmlns:a16="http://schemas.microsoft.com/office/drawing/2014/main" id="{F1F551A1-C886-B14E-9960-B16C060939D4}"/>
              </a:ext>
            </a:extLst>
          </p:cNvPr>
          <p:cNvSpPr txBox="1"/>
          <p:nvPr userDrawn="1"/>
        </p:nvSpPr>
        <p:spPr>
          <a:xfrm>
            <a:off x="5757394" y="4974056"/>
            <a:ext cx="5977407" cy="908943"/>
          </a:xfrm>
          <a:prstGeom prst="rect">
            <a:avLst/>
          </a:prstGeom>
          <a:noFill/>
          <a:ln>
            <a:noFill/>
          </a:ln>
        </p:spPr>
        <p:txBody>
          <a:bodyPr spcFirstLastPara="1" wrap="square" lIns="75426" tIns="75426" rIns="75426" bIns="75426" anchor="t" anchorCtr="0">
            <a:spAutoFit/>
          </a:bodyPr>
          <a:lstStyle/>
          <a:p>
            <a:pPr marL="0" marR="0" lvl="0" indent="0" algn="r" defTabSz="342900" rtl="0" eaLnBrk="1" fontAlgn="auto" latinLnBrk="0" hangingPunct="1">
              <a:lnSpc>
                <a:spcPts val="1575"/>
              </a:lnSpc>
              <a:spcBef>
                <a:spcPts val="1067"/>
              </a:spcBef>
              <a:spcAft>
                <a:spcPts val="0"/>
              </a:spcAft>
              <a:buClrTx/>
              <a:buSzTx/>
              <a:buFontTx/>
              <a:buNone/>
              <a:tabLst/>
              <a:defRPr/>
            </a:pPr>
            <a:r>
              <a:rPr lang="en" sz="1200" dirty="0">
                <a:solidFill>
                  <a:srgbClr val="0F283C"/>
                </a:solidFill>
                <a:latin typeface="+mn-lt"/>
              </a:rPr>
              <a:t>McKinley Research Group, LLC</a:t>
            </a:r>
          </a:p>
          <a:p>
            <a:pPr marL="0" marR="0" lvl="0" indent="0" algn="r" defTabSz="342900" rtl="0" eaLnBrk="1" fontAlgn="auto" latinLnBrk="0" hangingPunct="1">
              <a:lnSpc>
                <a:spcPts val="1575"/>
              </a:lnSpc>
              <a:spcBef>
                <a:spcPts val="0"/>
              </a:spcBef>
              <a:spcAft>
                <a:spcPts val="0"/>
              </a:spcAft>
              <a:buClrTx/>
              <a:buSzTx/>
              <a:buFontTx/>
              <a:buNone/>
              <a:tabLst/>
              <a:defRPr/>
            </a:pPr>
            <a:r>
              <a:rPr lang="en-US" sz="1200" dirty="0">
                <a:solidFill>
                  <a:srgbClr val="0F283C"/>
                </a:solidFill>
                <a:latin typeface="+mn-lt"/>
              </a:rPr>
              <a:t>McKinley Capital Management, LLC</a:t>
            </a:r>
            <a:endParaRPr lang="en-US" sz="1200" dirty="0">
              <a:solidFill>
                <a:schemeClr val="tx1"/>
              </a:solidFill>
              <a:latin typeface="+mn-lt"/>
            </a:endParaRPr>
          </a:p>
          <a:p>
            <a:pPr marL="0" marR="0" lvl="0" indent="0" algn="r" defTabSz="342900" rtl="0" eaLnBrk="1" fontAlgn="auto" latinLnBrk="0" hangingPunct="1">
              <a:lnSpc>
                <a:spcPts val="1575"/>
              </a:lnSpc>
              <a:spcBef>
                <a:spcPts val="0"/>
              </a:spcBef>
              <a:spcAft>
                <a:spcPts val="0"/>
              </a:spcAft>
              <a:buClrTx/>
              <a:buSzTx/>
              <a:buFontTx/>
              <a:buNone/>
              <a:tabLst/>
              <a:defRPr/>
            </a:pPr>
            <a:r>
              <a:rPr lang="en-US" sz="1200" dirty="0">
                <a:solidFill>
                  <a:srgbClr val="0F283C"/>
                </a:solidFill>
                <a:latin typeface="+mn-lt"/>
              </a:rPr>
              <a:t>McKinley Alaska Private Investment, LLC</a:t>
            </a:r>
            <a:endParaRPr lang="en-US" sz="1200" dirty="0">
              <a:solidFill>
                <a:schemeClr val="dk1"/>
              </a:solidFill>
              <a:latin typeface="+mn-lt"/>
            </a:endParaRPr>
          </a:p>
        </p:txBody>
      </p:sp>
      <p:sp>
        <p:nvSpPr>
          <p:cNvPr id="25" name="Rectangle 24">
            <a:extLst>
              <a:ext uri="{FF2B5EF4-FFF2-40B4-BE49-F238E27FC236}">
                <a16:creationId xmlns:a16="http://schemas.microsoft.com/office/drawing/2014/main" id="{3B695B55-D4B1-DC4F-AC60-0DFDC019D3E8}"/>
              </a:ext>
            </a:extLst>
          </p:cNvPr>
          <p:cNvSpPr/>
          <p:nvPr userDrawn="1"/>
        </p:nvSpPr>
        <p:spPr>
          <a:xfrm>
            <a:off x="9648826" y="2"/>
            <a:ext cx="2085975"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8" name="Picture 27">
            <a:extLst>
              <a:ext uri="{FF2B5EF4-FFF2-40B4-BE49-F238E27FC236}">
                <a16:creationId xmlns:a16="http://schemas.microsoft.com/office/drawing/2014/main" id="{3026FE08-75E5-D146-9F5F-9CDDF5C87361}"/>
              </a:ext>
            </a:extLst>
          </p:cNvPr>
          <p:cNvPicPr>
            <a:picLocks noChangeAspect="1"/>
          </p:cNvPicPr>
          <p:nvPr userDrawn="1"/>
        </p:nvPicPr>
        <p:blipFill>
          <a:blip r:embed="rId3"/>
          <a:stretch>
            <a:fillRect/>
          </a:stretch>
        </p:blipFill>
        <p:spPr>
          <a:xfrm>
            <a:off x="9956257" y="1462670"/>
            <a:ext cx="1436211" cy="998342"/>
          </a:xfrm>
          <a:prstGeom prst="rect">
            <a:avLst/>
          </a:prstGeom>
        </p:spPr>
      </p:pic>
    </p:spTree>
    <p:extLst>
      <p:ext uri="{BB962C8B-B14F-4D97-AF65-F5344CB8AC3E}">
        <p14:creationId xmlns:p14="http://schemas.microsoft.com/office/powerpoint/2010/main" val="120687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0BA4D-42EB-40D7-A599-2DFB5118123D}"/>
              </a:ext>
            </a:extLst>
          </p:cNvPr>
          <p:cNvSpPr/>
          <p:nvPr userDrawn="1"/>
        </p:nvSpPr>
        <p:spPr>
          <a:xfrm>
            <a:off x="0" y="-1"/>
            <a:ext cx="71818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2">
            <a:extLst>
              <a:ext uri="{28A0092B-C50C-407E-A947-70E740481C1C}">
                <a14:useLocalDpi xmlns:a14="http://schemas.microsoft.com/office/drawing/2010/main"/>
              </a:ext>
            </a:extLst>
          </a:blip>
          <a:srcRect/>
          <a:stretch/>
        </p:blipFill>
        <p:spPr>
          <a:xfrm>
            <a:off x="457202" y="6126480"/>
            <a:ext cx="2194559" cy="457200"/>
          </a:xfrm>
          <a:prstGeom prst="rect">
            <a:avLst/>
          </a:prstGeom>
          <a:noFill/>
          <a:ln>
            <a:noFill/>
          </a:ln>
        </p:spPr>
      </p:pic>
      <p:sp>
        <p:nvSpPr>
          <p:cNvPr id="3" name="Content Placeholder 2"/>
          <p:cNvSpPr>
            <a:spLocks noGrp="1"/>
          </p:cNvSpPr>
          <p:nvPr>
            <p:ph idx="1" hasCustomPrompt="1"/>
          </p:nvPr>
        </p:nvSpPr>
        <p:spPr>
          <a:xfrm>
            <a:off x="457200" y="1971675"/>
            <a:ext cx="6416024" cy="3867150"/>
          </a:xfrm>
        </p:spPr>
        <p:txBody>
          <a:bodyPr anchor="t"/>
          <a:lstStyle>
            <a:lvl1pPr>
              <a:lnSpc>
                <a:spcPct val="100000"/>
              </a:lnSpc>
              <a:defRPr baseline="0">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enter text or click an icon to add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CDC98F4-784D-4163-848E-FE39232FF72B}" type="slidenum">
              <a:rPr lang="en-IE" smtClean="0"/>
              <a:t>‹#›</a:t>
            </a:fld>
            <a:endParaRPr lang="en-IE" dirty="0"/>
          </a:p>
        </p:txBody>
      </p:sp>
      <p:cxnSp>
        <p:nvCxnSpPr>
          <p:cNvPr id="7" name="Straight Connector 6">
            <a:extLst>
              <a:ext uri="{FF2B5EF4-FFF2-40B4-BE49-F238E27FC236}">
                <a16:creationId xmlns:a16="http://schemas.microsoft.com/office/drawing/2014/main" id="{107B33CF-8640-472D-B1C9-CB6633EB7488}"/>
              </a:ext>
            </a:extLst>
          </p:cNvPr>
          <p:cNvCxnSpPr>
            <a:cxnSpLocks/>
          </p:cNvCxnSpPr>
          <p:nvPr userDrawn="1"/>
        </p:nvCxnSpPr>
        <p:spPr>
          <a:xfrm>
            <a:off x="457200" y="476250"/>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EF008-91FD-43D1-94E3-6C0ED319958A}"/>
              </a:ext>
            </a:extLst>
          </p:cNvPr>
          <p:cNvSpPr>
            <a:spLocks noGrp="1"/>
          </p:cNvSpPr>
          <p:nvPr>
            <p:ph type="pic" sz="quarter" idx="43" hasCustomPrompt="1"/>
          </p:nvPr>
        </p:nvSpPr>
        <p:spPr>
          <a:xfrm>
            <a:off x="7181850" y="0"/>
            <a:ext cx="5010151" cy="6858000"/>
          </a:xfrm>
        </p:spPr>
        <p:txBody>
          <a:bodyPr/>
          <a:lstStyle>
            <a:lvl1pPr marL="0" indent="0">
              <a:buNone/>
              <a:defRPr/>
            </a:lvl1pPr>
          </a:lstStyle>
          <a:p>
            <a:r>
              <a:rPr lang="en-IE" dirty="0"/>
              <a:t>Click icon to insert image</a:t>
            </a:r>
            <a:endParaRPr lang="en-US" dirty="0"/>
          </a:p>
        </p:txBody>
      </p:sp>
      <p:sp>
        <p:nvSpPr>
          <p:cNvPr id="11" name="Title 1">
            <a:extLst>
              <a:ext uri="{FF2B5EF4-FFF2-40B4-BE49-F238E27FC236}">
                <a16:creationId xmlns:a16="http://schemas.microsoft.com/office/drawing/2014/main" id="{DD1B81D7-4590-4C44-A1F6-B7118398909B}"/>
              </a:ext>
            </a:extLst>
          </p:cNvPr>
          <p:cNvSpPr>
            <a:spLocks noGrp="1"/>
          </p:cNvSpPr>
          <p:nvPr>
            <p:ph type="title" hasCustomPrompt="1"/>
          </p:nvPr>
        </p:nvSpPr>
        <p:spPr>
          <a:xfrm>
            <a:off x="457200" y="952502"/>
            <a:ext cx="6416024" cy="1019172"/>
          </a:xfrm>
        </p:spPr>
        <p:txBody>
          <a:bodyPr anchor="t">
            <a:noAutofit/>
          </a:bodyPr>
          <a:lstStyle>
            <a:lvl1pPr>
              <a:lnSpc>
                <a:spcPct val="100000"/>
              </a:lnSpc>
              <a:defRPr>
                <a:solidFill>
                  <a:schemeClr val="bg1"/>
                </a:solidFill>
              </a:defRPr>
            </a:lvl1pPr>
          </a:lstStyle>
          <a:p>
            <a:r>
              <a:rPr lang="en-US" dirty="0"/>
              <a:t>Click to enter slide title</a:t>
            </a:r>
          </a:p>
        </p:txBody>
      </p:sp>
      <p:sp>
        <p:nvSpPr>
          <p:cNvPr id="13" name="Text Placeholder 4">
            <a:extLst>
              <a:ext uri="{FF2B5EF4-FFF2-40B4-BE49-F238E27FC236}">
                <a16:creationId xmlns:a16="http://schemas.microsoft.com/office/drawing/2014/main" id="{C1BE1996-BF22-41AB-A58A-DEFDF7F80297}"/>
              </a:ext>
            </a:extLst>
          </p:cNvPr>
          <p:cNvSpPr>
            <a:spLocks noGrp="1"/>
          </p:cNvSpPr>
          <p:nvPr>
            <p:ph type="body" sz="quarter" idx="14" hasCustomPrompt="1"/>
          </p:nvPr>
        </p:nvSpPr>
        <p:spPr>
          <a:xfrm>
            <a:off x="2822029" y="6182487"/>
            <a:ext cx="4051196" cy="265176"/>
          </a:xfrm>
        </p:spPr>
        <p:txBody>
          <a:bodyPr lIns="0" tIns="0" rIns="0" bIns="0" anchor="ctr">
            <a:noAutofit/>
          </a:bodyPr>
          <a:lstStyle>
            <a:lvl1pPr marL="0" indent="0" algn="r">
              <a:buNone/>
              <a:defRPr sz="675" i="1" baseline="0">
                <a:solidFill>
                  <a:schemeClr val="bg1"/>
                </a:solidFill>
              </a:defRPr>
            </a:lvl1pPr>
            <a:lvl2pPr marL="342900" indent="0" algn="r">
              <a:buNone/>
              <a:defRPr sz="675" i="1"/>
            </a:lvl2pPr>
            <a:lvl3pPr marL="685800" indent="0" algn="r">
              <a:buNone/>
              <a:defRPr sz="675" i="1"/>
            </a:lvl3pPr>
            <a:lvl4pPr marL="1028700" indent="0" algn="r">
              <a:buNone/>
              <a:defRPr sz="675" i="1"/>
            </a:lvl4pPr>
            <a:lvl5pPr marL="1371600" indent="0" algn="r">
              <a:buNone/>
              <a:defRPr sz="675" i="1"/>
            </a:lvl5pPr>
          </a:lstStyle>
          <a:p>
            <a:pPr lvl="0"/>
            <a:r>
              <a:rPr lang="en-US" dirty="0"/>
              <a:t>Click to add footnote</a:t>
            </a:r>
          </a:p>
        </p:txBody>
      </p:sp>
    </p:spTree>
    <p:extLst>
      <p:ext uri="{BB962C8B-B14F-4D97-AF65-F5344CB8AC3E}">
        <p14:creationId xmlns:p14="http://schemas.microsoft.com/office/powerpoint/2010/main" val="377710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GM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42071-B12D-4E3B-A590-904529EB816F}"/>
              </a:ext>
            </a:extLst>
          </p:cNvPr>
          <p:cNvSpPr>
            <a:spLocks noGrp="1"/>
          </p:cNvSpPr>
          <p:nvPr>
            <p:ph type="sldNum" sz="quarter" idx="10"/>
          </p:nvPr>
        </p:nvSpPr>
        <p:spPr/>
        <p:txBody>
          <a:bodyPr/>
          <a:lstStyle/>
          <a:p>
            <a:fld id="{7CDC98F4-784D-4163-848E-FE39232FF72B}" type="slidenum">
              <a:rPr lang="en-IE" smtClean="0"/>
              <a:pPr/>
              <a:t>‹#›</a:t>
            </a:fld>
            <a:endParaRPr lang="en-IE" dirty="0"/>
          </a:p>
        </p:txBody>
      </p:sp>
      <p:sp>
        <p:nvSpPr>
          <p:cNvPr id="4" name="Rectangle 3">
            <a:extLst>
              <a:ext uri="{FF2B5EF4-FFF2-40B4-BE49-F238E27FC236}">
                <a16:creationId xmlns:a16="http://schemas.microsoft.com/office/drawing/2014/main" id="{5820A4EB-A253-4D67-A666-8081166FFF00}"/>
              </a:ext>
            </a:extLst>
          </p:cNvPr>
          <p:cNvSpPr/>
          <p:nvPr userDrawn="1"/>
        </p:nvSpPr>
        <p:spPr>
          <a:xfrm>
            <a:off x="1" y="-495"/>
            <a:ext cx="105335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5" name="Rectangle 4">
            <a:extLst>
              <a:ext uri="{FF2B5EF4-FFF2-40B4-BE49-F238E27FC236}">
                <a16:creationId xmlns:a16="http://schemas.microsoft.com/office/drawing/2014/main" id="{D5A6A887-D774-4875-A583-09C06A7CAD80}"/>
              </a:ext>
            </a:extLst>
          </p:cNvPr>
          <p:cNvSpPr/>
          <p:nvPr userDrawn="1"/>
        </p:nvSpPr>
        <p:spPr>
          <a:xfrm>
            <a:off x="416689" y="1233421"/>
            <a:ext cx="8592401" cy="3624069"/>
          </a:xfrm>
          <a:prstGeom prst="rect">
            <a:avLst/>
          </a:prstGeom>
        </p:spPr>
        <p:txBody>
          <a:bodyPr wrap="square">
            <a:spAutoFit/>
          </a:bodyPr>
          <a:lstStyle/>
          <a:p>
            <a:r>
              <a:rPr lang="en-US" sz="1050" b="1" dirty="0">
                <a:solidFill>
                  <a:schemeClr val="bg1"/>
                </a:solidFill>
              </a:rPr>
              <a:t>McKinley Management, LLC </a:t>
            </a:r>
            <a:r>
              <a:rPr lang="en-US" sz="1050" dirty="0">
                <a:solidFill>
                  <a:schemeClr val="bg1"/>
                </a:solidFill>
              </a:rPr>
              <a:t>is a privately-held, Alaska-based firm providing world-class </a:t>
            </a:r>
            <a:r>
              <a:rPr lang="en-US" sz="1350" b="1" dirty="0">
                <a:solidFill>
                  <a:schemeClr val="bg2"/>
                </a:solidFill>
              </a:rPr>
              <a:t>investment, research, consulting and advisory services</a:t>
            </a:r>
            <a:r>
              <a:rPr lang="en-US" sz="1050" dirty="0">
                <a:solidFill>
                  <a:schemeClr val="bg2"/>
                </a:solidFill>
              </a:rPr>
              <a:t> </a:t>
            </a:r>
            <a:r>
              <a:rPr lang="en-US" sz="1050" dirty="0">
                <a:solidFill>
                  <a:schemeClr val="bg1"/>
                </a:solidFill>
              </a:rPr>
              <a:t>to clients around the globe. </a:t>
            </a:r>
          </a:p>
          <a:p>
            <a:endParaRPr lang="en-US" sz="1050" dirty="0">
              <a:solidFill>
                <a:schemeClr val="bg1"/>
              </a:solidFill>
              <a:ea typeface="+mj-ea"/>
              <a:cs typeface="+mj-cs"/>
            </a:endParaRPr>
          </a:p>
          <a:p>
            <a:r>
              <a:rPr lang="en-US" sz="1050" dirty="0">
                <a:solidFill>
                  <a:schemeClr val="bg1"/>
                </a:solidFill>
                <a:ea typeface="+mj-ea"/>
                <a:cs typeface="+mj-cs"/>
              </a:rPr>
              <a:t>Our three businesses: McKinley Capital Management, LLC; McKinley Alaska Private Investment, LLC; and McKinley Research Group, LLC work together to provide clients multiple services and integrated solutions umbrellaed under one company from our headquarters in </a:t>
            </a:r>
            <a:r>
              <a:rPr lang="en-US" sz="1350" b="1" dirty="0">
                <a:solidFill>
                  <a:schemeClr val="bg2"/>
                </a:solidFill>
                <a:ea typeface="+mj-ea"/>
                <a:cs typeface="+mj-cs"/>
              </a:rPr>
              <a:t>Anchorage, Alaska </a:t>
            </a:r>
            <a:r>
              <a:rPr lang="en-US" sz="1050" dirty="0">
                <a:solidFill>
                  <a:schemeClr val="bg1"/>
                </a:solidFill>
                <a:ea typeface="+mj-ea"/>
                <a:cs typeface="+mj-cs"/>
              </a:rPr>
              <a:t>and offices in Juneau, Alaska and Chicago, Illinois.</a:t>
            </a:r>
          </a:p>
          <a:p>
            <a:endParaRPr lang="en-US" sz="1050" dirty="0">
              <a:solidFill>
                <a:schemeClr val="bg1"/>
              </a:solidFill>
              <a:ea typeface="+mj-ea"/>
              <a:cs typeface="+mj-cs"/>
            </a:endParaRPr>
          </a:p>
          <a:p>
            <a:r>
              <a:rPr lang="en-US" sz="1050" dirty="0">
                <a:solidFill>
                  <a:schemeClr val="bg1"/>
                </a:solidFill>
              </a:rPr>
              <a:t>McKinley Capital Management, LLC was founded in 1990 by Bob Gillam, a second-generation Alaskan. Bob believed that computationally-driven investing could be done from anywhere in the world, including his spectacular home state.  </a:t>
            </a:r>
          </a:p>
          <a:p>
            <a:endParaRPr lang="en-US" sz="1050" dirty="0">
              <a:solidFill>
                <a:schemeClr val="bg1"/>
              </a:solidFill>
            </a:endParaRPr>
          </a:p>
          <a:p>
            <a:r>
              <a:rPr lang="en-US" sz="1050" dirty="0">
                <a:solidFill>
                  <a:schemeClr val="bg1"/>
                </a:solidFill>
              </a:rPr>
              <a:t>McKinley Research Group, LLC (formerly McDowell Group) was founded in 1972 by the late Eric McDowell, a lifelong Alaskan with roots in Haines and Juneau. Eric translated his passion for people and community into building a firm known for high-quality, personalized services. </a:t>
            </a:r>
          </a:p>
          <a:p>
            <a:endParaRPr lang="en-US" sz="1050" dirty="0">
              <a:solidFill>
                <a:schemeClr val="bg1"/>
              </a:solidFill>
            </a:endParaRPr>
          </a:p>
          <a:p>
            <a:r>
              <a:rPr lang="en-US" sz="1050" dirty="0">
                <a:solidFill>
                  <a:schemeClr val="bg1"/>
                </a:solidFill>
              </a:rPr>
              <a:t>McKinley Alaska Private Investment, LLC began in 2019 as an initiative of McKinley Capital.  In 2021, the company was created to formalize McKinley’s private investment business and acknowledge its specific products and services. </a:t>
            </a:r>
            <a:endParaRPr lang="en-US" sz="1050" dirty="0">
              <a:solidFill>
                <a:schemeClr val="bg1"/>
              </a:solidFill>
              <a:ea typeface="+mj-ea"/>
              <a:cs typeface="+mj-cs"/>
            </a:endParaRPr>
          </a:p>
          <a:p>
            <a:endParaRPr lang="en-US" sz="1050" dirty="0">
              <a:solidFill>
                <a:schemeClr val="bg1"/>
              </a:solidFill>
              <a:ea typeface="+mj-ea"/>
              <a:cs typeface="+mj-cs"/>
            </a:endParaRPr>
          </a:p>
          <a:p>
            <a:r>
              <a:rPr lang="en-US" sz="1050" dirty="0">
                <a:solidFill>
                  <a:schemeClr val="bg1"/>
                </a:solidFill>
              </a:rPr>
              <a:t>McKinley Management is an experienced team of Alaska-rooted and globally-connected investment and research experts who work together to help clients achieve their individual and unique goals. </a:t>
            </a:r>
          </a:p>
          <a:p>
            <a:endParaRPr lang="en-US" sz="1050" dirty="0">
              <a:solidFill>
                <a:schemeClr val="bg1"/>
              </a:solidFill>
            </a:endParaRPr>
          </a:p>
          <a:p>
            <a:r>
              <a:rPr lang="en-US" sz="1050" b="1" dirty="0">
                <a:solidFill>
                  <a:schemeClr val="bg1"/>
                </a:solidFill>
              </a:rPr>
              <a:t>mckinleymgmt.com</a:t>
            </a:r>
          </a:p>
        </p:txBody>
      </p:sp>
      <p:pic>
        <p:nvPicPr>
          <p:cNvPr id="6" name="Picture 5">
            <a:extLst>
              <a:ext uri="{FF2B5EF4-FFF2-40B4-BE49-F238E27FC236}">
                <a16:creationId xmlns:a16="http://schemas.microsoft.com/office/drawing/2014/main" id="{5BF8B93C-4C67-49C0-9BAE-CAAB8E14FA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6688" y="340175"/>
            <a:ext cx="2767559" cy="655248"/>
          </a:xfrm>
          <a:prstGeom prst="rect">
            <a:avLst/>
          </a:prstGeom>
        </p:spPr>
      </p:pic>
      <p:pic>
        <p:nvPicPr>
          <p:cNvPr id="7" name="Picture 6" descr="A close up of a person&#10;&#10;Description automatically generated">
            <a:extLst>
              <a:ext uri="{FF2B5EF4-FFF2-40B4-BE49-F238E27FC236}">
                <a16:creationId xmlns:a16="http://schemas.microsoft.com/office/drawing/2014/main" id="{8487C513-7BC3-4406-BDDD-16915AFBF6D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8" t="5694" r="58" b="-5694"/>
          <a:stretch/>
        </p:blipFill>
        <p:spPr>
          <a:xfrm>
            <a:off x="9368299" y="-1"/>
            <a:ext cx="2839171" cy="3252487"/>
          </a:xfrm>
          <a:prstGeom prst="rect">
            <a:avLst/>
          </a:prstGeom>
        </p:spPr>
      </p:pic>
      <p:pic>
        <p:nvPicPr>
          <p:cNvPr id="8" name="Picture 7">
            <a:extLst>
              <a:ext uri="{FF2B5EF4-FFF2-40B4-BE49-F238E27FC236}">
                <a16:creationId xmlns:a16="http://schemas.microsoft.com/office/drawing/2014/main" id="{641D5D67-7A72-4489-9141-2EE974B936E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669" t="-9805" r="-669" b="9805"/>
          <a:stretch/>
        </p:blipFill>
        <p:spPr>
          <a:xfrm>
            <a:off x="9387069" y="4453622"/>
            <a:ext cx="2820400" cy="2414812"/>
          </a:xfrm>
          <a:prstGeom prst="rect">
            <a:avLst/>
          </a:prstGeom>
        </p:spPr>
      </p:pic>
      <p:pic>
        <p:nvPicPr>
          <p:cNvPr id="9" name="Picture 8">
            <a:extLst>
              <a:ext uri="{FF2B5EF4-FFF2-40B4-BE49-F238E27FC236}">
                <a16:creationId xmlns:a16="http://schemas.microsoft.com/office/drawing/2014/main" id="{D51046D2-2093-4F1D-BFA8-615A0DA7F74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2148" b="14976"/>
          <a:stretch/>
        </p:blipFill>
        <p:spPr>
          <a:xfrm>
            <a:off x="9387069" y="2523281"/>
            <a:ext cx="2804931" cy="2414812"/>
          </a:xfrm>
          <a:prstGeom prst="rect">
            <a:avLst/>
          </a:prstGeom>
        </p:spPr>
      </p:pic>
    </p:spTree>
    <p:extLst>
      <p:ext uri="{BB962C8B-B14F-4D97-AF65-F5344CB8AC3E}">
        <p14:creationId xmlns:p14="http://schemas.microsoft.com/office/powerpoint/2010/main" val="23985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1768967"/>
            <a:ext cx="8528755" cy="1409243"/>
          </a:xfrm>
          <a:noFill/>
          <a:ln w="38100">
            <a:noFill/>
          </a:ln>
        </p:spPr>
        <p:txBody>
          <a:bodyPr lIns="0" tIns="0" rIns="0" bIns="0" anchor="b">
            <a:normAutofit/>
          </a:bodyPr>
          <a:lstStyle>
            <a:lvl1pPr algn="l">
              <a:lnSpc>
                <a:spcPct val="100000"/>
              </a:lnSpc>
              <a:defRPr sz="2700" b="0">
                <a:solidFill>
                  <a:schemeClr val="bg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366527"/>
            <a:ext cx="8528755" cy="656314"/>
          </a:xfrm>
          <a:noFill/>
        </p:spPr>
        <p:txBody>
          <a:bodyPr lIns="0" tIns="0" rIns="0" bIns="0" anchor="t">
            <a:noAutofit/>
          </a:bodyPr>
          <a:lstStyle>
            <a:lvl1pPr marL="0" indent="0" algn="l">
              <a:lnSpc>
                <a:spcPct val="100000"/>
              </a:lnSpc>
              <a:buNone/>
              <a:defRPr sz="13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a:alphaModFix/>
          </a:blip>
          <a:stretch>
            <a:fillRect/>
          </a:stretch>
        </p:blipFill>
        <p:spPr>
          <a:xfrm>
            <a:off x="9880014" y="1738394"/>
            <a:ext cx="1623599" cy="735195"/>
          </a:xfrm>
          <a:prstGeom prst="rect">
            <a:avLst/>
          </a:prstGeom>
          <a:noFill/>
          <a:ln>
            <a:noFill/>
          </a:ln>
        </p:spPr>
      </p:pic>
      <p:sp>
        <p:nvSpPr>
          <p:cNvPr id="11" name="TextBox 10">
            <a:extLst>
              <a:ext uri="{FF2B5EF4-FFF2-40B4-BE49-F238E27FC236}">
                <a16:creationId xmlns:a16="http://schemas.microsoft.com/office/drawing/2014/main" id="{CF9BA0B3-5058-4A97-B49A-7DCE03E4E85D}"/>
              </a:ext>
            </a:extLst>
          </p:cNvPr>
          <p:cNvSpPr txBox="1"/>
          <p:nvPr userDrawn="1"/>
        </p:nvSpPr>
        <p:spPr>
          <a:xfrm>
            <a:off x="8859522" y="3150150"/>
            <a:ext cx="2875279" cy="1615827"/>
          </a:xfrm>
          <a:prstGeom prst="rect">
            <a:avLst/>
          </a:prstGeom>
          <a:noFill/>
        </p:spPr>
        <p:txBody>
          <a:bodyPr wrap="square" rtlCol="0">
            <a:spAutoFit/>
          </a:bodyPr>
          <a:lstStyle/>
          <a:p>
            <a:pPr algn="r"/>
            <a:r>
              <a:rPr lang="en-US" sz="900" i="1" dirty="0">
                <a:solidFill>
                  <a:schemeClr val="bg1"/>
                </a:solidFill>
              </a:rPr>
              <a:t>McKinley Research Group, LLC is </a:t>
            </a:r>
          </a:p>
          <a:p>
            <a:pPr algn="r"/>
            <a:r>
              <a:rPr lang="en-US" sz="900" i="1" dirty="0">
                <a:solidFill>
                  <a:schemeClr val="bg1"/>
                </a:solidFill>
              </a:rPr>
              <a:t>a team of respected professionals</a:t>
            </a:r>
          </a:p>
          <a:p>
            <a:pPr algn="r"/>
            <a:r>
              <a:rPr lang="en-US" sz="900" i="1" dirty="0">
                <a:solidFill>
                  <a:schemeClr val="bg1"/>
                </a:solidFill>
              </a:rPr>
              <a:t>with 50 years experience providing</a:t>
            </a:r>
          </a:p>
          <a:p>
            <a:pPr algn="r"/>
            <a:r>
              <a:rPr lang="en-US" sz="900" i="1" dirty="0">
                <a:solidFill>
                  <a:schemeClr val="bg1"/>
                </a:solidFill>
              </a:rPr>
              <a:t>research, consulting, and advisory</a:t>
            </a:r>
          </a:p>
          <a:p>
            <a:pPr algn="r"/>
            <a:r>
              <a:rPr lang="en-US" sz="900" i="1" dirty="0">
                <a:solidFill>
                  <a:schemeClr val="bg1"/>
                </a:solidFill>
              </a:rPr>
              <a:t>services to clients seeking answers</a:t>
            </a:r>
          </a:p>
          <a:p>
            <a:pPr algn="r"/>
            <a:r>
              <a:rPr lang="en-US" sz="900" i="1" dirty="0">
                <a:solidFill>
                  <a:schemeClr val="bg1"/>
                </a:solidFill>
              </a:rPr>
              <a:t>to questions and solutions to</a:t>
            </a:r>
          </a:p>
          <a:p>
            <a:pPr algn="r"/>
            <a:r>
              <a:rPr lang="en-US" sz="900" i="1" dirty="0">
                <a:solidFill>
                  <a:schemeClr val="bg1"/>
                </a:solidFill>
              </a:rPr>
              <a:t>organizational complexities.</a:t>
            </a:r>
          </a:p>
          <a:p>
            <a:pPr algn="r"/>
            <a:endParaRPr lang="en-US" sz="900" i="1" dirty="0">
              <a:solidFill>
                <a:schemeClr val="bg1"/>
              </a:solidFill>
            </a:endParaRPr>
          </a:p>
          <a:p>
            <a:pPr algn="r"/>
            <a:endParaRPr lang="en-US" sz="900" i="1" dirty="0">
              <a:solidFill>
                <a:schemeClr val="bg1"/>
              </a:solidFill>
            </a:endParaRPr>
          </a:p>
          <a:p>
            <a:pPr algn="r"/>
            <a:r>
              <a:rPr lang="en-US" sz="900" b="1" i="0" dirty="0">
                <a:solidFill>
                  <a:schemeClr val="bg1"/>
                </a:solidFill>
              </a:rPr>
              <a:t>mckinleyresearch.com</a:t>
            </a:r>
          </a:p>
          <a:p>
            <a:pPr algn="r"/>
            <a:endParaRPr lang="en-US" sz="900" i="1" dirty="0">
              <a:solidFill>
                <a:schemeClr val="bg1"/>
              </a:solidFill>
            </a:endParaRPr>
          </a:p>
        </p:txBody>
      </p:sp>
    </p:spTree>
    <p:extLst>
      <p:ext uri="{BB962C8B-B14F-4D97-AF65-F5344CB8AC3E}">
        <p14:creationId xmlns:p14="http://schemas.microsoft.com/office/powerpoint/2010/main" val="20122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1.1">
    <p:bg>
      <p:bgPr>
        <a:solidFill>
          <a:schemeClr val="bg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528D972-5E57-4A8A-BB78-6B67722CB558}"/>
              </a:ext>
            </a:extLst>
          </p:cNvPr>
          <p:cNvSpPr>
            <a:spLocks noGrp="1"/>
          </p:cNvSpPr>
          <p:nvPr>
            <p:ph type="pic" sz="quarter" idx="10" hasCustomPrompt="1"/>
          </p:nvPr>
        </p:nvSpPr>
        <p:spPr>
          <a:xfrm>
            <a:off x="0" y="2"/>
            <a:ext cx="12192000" cy="6577013"/>
          </a:xfrm>
          <a:custGeom>
            <a:avLst/>
            <a:gdLst>
              <a:gd name="connsiteX0" fmla="*/ 457200 w 12192000"/>
              <a:gd name="connsiteY0" fmla="*/ 981075 h 6577013"/>
              <a:gd name="connsiteX1" fmla="*/ 457200 w 12192000"/>
              <a:gd name="connsiteY1" fmla="*/ 1009875 h 6577013"/>
              <a:gd name="connsiteX2" fmla="*/ 2142000 w 12192000"/>
              <a:gd name="connsiteY2" fmla="*/ 1009875 h 6577013"/>
              <a:gd name="connsiteX3" fmla="*/ 2142000 w 12192000"/>
              <a:gd name="connsiteY3" fmla="*/ 981075 h 6577013"/>
              <a:gd name="connsiteX4" fmla="*/ 0 w 12192000"/>
              <a:gd name="connsiteY4" fmla="*/ 0 h 6577013"/>
              <a:gd name="connsiteX5" fmla="*/ 9648825 w 12192000"/>
              <a:gd name="connsiteY5" fmla="*/ 0 h 6577013"/>
              <a:gd name="connsiteX6" fmla="*/ 9648825 w 12192000"/>
              <a:gd name="connsiteY6" fmla="*/ 2838447 h 6577013"/>
              <a:gd name="connsiteX7" fmla="*/ 11734799 w 12192000"/>
              <a:gd name="connsiteY7" fmla="*/ 2838447 h 6577013"/>
              <a:gd name="connsiteX8" fmla="*/ 11734799 w 12192000"/>
              <a:gd name="connsiteY8" fmla="*/ 0 h 6577013"/>
              <a:gd name="connsiteX9" fmla="*/ 12192000 w 12192000"/>
              <a:gd name="connsiteY9" fmla="*/ 0 h 6577013"/>
              <a:gd name="connsiteX10" fmla="*/ 12192000 w 12192000"/>
              <a:gd name="connsiteY10" fmla="*/ 6577013 h 6577013"/>
              <a:gd name="connsiteX11" fmla="*/ 0 w 12192000"/>
              <a:gd name="connsiteY11" fmla="*/ 6577013 h 657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577013">
                <a:moveTo>
                  <a:pt x="457200" y="981075"/>
                </a:moveTo>
                <a:lnTo>
                  <a:pt x="457200" y="1009875"/>
                </a:lnTo>
                <a:lnTo>
                  <a:pt x="2142000" y="1009875"/>
                </a:lnTo>
                <a:lnTo>
                  <a:pt x="2142000" y="981075"/>
                </a:lnTo>
                <a:close/>
                <a:moveTo>
                  <a:pt x="0" y="0"/>
                </a:moveTo>
                <a:lnTo>
                  <a:pt x="9648825" y="0"/>
                </a:lnTo>
                <a:lnTo>
                  <a:pt x="9648825" y="2838447"/>
                </a:lnTo>
                <a:lnTo>
                  <a:pt x="11734799" y="2838447"/>
                </a:lnTo>
                <a:lnTo>
                  <a:pt x="11734799" y="0"/>
                </a:lnTo>
                <a:lnTo>
                  <a:pt x="12192000" y="0"/>
                </a:lnTo>
                <a:lnTo>
                  <a:pt x="12192000" y="6577013"/>
                </a:lnTo>
                <a:lnTo>
                  <a:pt x="0" y="6577013"/>
                </a:lnTo>
                <a:close/>
              </a:path>
            </a:pathLst>
          </a:custGeom>
        </p:spPr>
        <p:txBody>
          <a:bodyPr wrap="square">
            <a:noAutofit/>
          </a:bodyPr>
          <a:lstStyle>
            <a:lvl1pPr marL="0" indent="0">
              <a:buNone/>
              <a:defRPr/>
            </a:lvl1pPr>
          </a:lstStyle>
          <a:p>
            <a:r>
              <a:rPr lang="en-IE" dirty="0"/>
              <a:t>Click icon to insert image</a:t>
            </a:r>
            <a:endParaRPr lang="en-US"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1768967"/>
            <a:ext cx="8528755" cy="1409243"/>
          </a:xfrm>
          <a:noFill/>
          <a:ln w="38100">
            <a:noFill/>
          </a:ln>
        </p:spPr>
        <p:txBody>
          <a:bodyPr lIns="0" tIns="0" rIns="0" bIns="0" anchor="b">
            <a:normAutofit/>
          </a:bodyPr>
          <a:lstStyle>
            <a:lvl1pPr algn="l">
              <a:lnSpc>
                <a:spcPct val="100000"/>
              </a:lnSpc>
              <a:defRPr sz="2700" b="0">
                <a:solidFill>
                  <a:schemeClr val="accent1"/>
                </a:solidFill>
              </a:defRPr>
            </a:lvl1pPr>
          </a:lstStyle>
          <a:p>
            <a:r>
              <a:rPr lang="en-US" dirty="0"/>
              <a:t>Click to enter closing message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366527"/>
            <a:ext cx="8528755" cy="656314"/>
          </a:xfrm>
          <a:noFill/>
        </p:spPr>
        <p:txBody>
          <a:bodyPr lIns="0" tIns="0" rIns="0" bIns="0" anchor="t">
            <a:noAutofit/>
          </a:bodyPr>
          <a:lstStyle>
            <a:lvl1pPr marL="0" indent="0" algn="l">
              <a:lnSpc>
                <a:spcPct val="100000"/>
              </a:lnSpc>
              <a:buNone/>
              <a:defRPr sz="135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text</a:t>
            </a:r>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6" y="2"/>
            <a:ext cx="2085975" cy="283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a:alphaModFix/>
          </a:blip>
          <a:stretch>
            <a:fillRect/>
          </a:stretch>
        </p:blipFill>
        <p:spPr>
          <a:xfrm>
            <a:off x="9880014" y="1738394"/>
            <a:ext cx="1623599" cy="735195"/>
          </a:xfrm>
          <a:prstGeom prst="rect">
            <a:avLst/>
          </a:prstGeom>
          <a:noFill/>
          <a:ln>
            <a:noFill/>
          </a:ln>
        </p:spPr>
      </p:pic>
      <p:sp>
        <p:nvSpPr>
          <p:cNvPr id="5" name="Rectangle 4">
            <a:extLst>
              <a:ext uri="{FF2B5EF4-FFF2-40B4-BE49-F238E27FC236}">
                <a16:creationId xmlns:a16="http://schemas.microsoft.com/office/drawing/2014/main" id="{DABD4643-729A-44D0-8750-F46F604A324A}"/>
              </a:ext>
            </a:extLst>
          </p:cNvPr>
          <p:cNvSpPr/>
          <p:nvPr userDrawn="1"/>
        </p:nvSpPr>
        <p:spPr>
          <a:xfrm>
            <a:off x="457200" y="981075"/>
            <a:ext cx="1684800" cy="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2673637D-9FA1-4928-BABD-E76B2CBC899C}"/>
              </a:ext>
            </a:extLst>
          </p:cNvPr>
          <p:cNvSpPr txBox="1"/>
          <p:nvPr userDrawn="1"/>
        </p:nvSpPr>
        <p:spPr>
          <a:xfrm>
            <a:off x="8859522" y="3150150"/>
            <a:ext cx="2875279" cy="1615827"/>
          </a:xfrm>
          <a:prstGeom prst="rect">
            <a:avLst/>
          </a:prstGeom>
          <a:noFill/>
        </p:spPr>
        <p:txBody>
          <a:bodyPr wrap="square" rtlCol="0">
            <a:spAutoFit/>
          </a:bodyPr>
          <a:lstStyle/>
          <a:p>
            <a:pPr algn="r"/>
            <a:r>
              <a:rPr lang="en-US" sz="900" i="1" dirty="0">
                <a:solidFill>
                  <a:srgbClr val="315A7F"/>
                </a:solidFill>
              </a:rPr>
              <a:t>McKinley Research Group, LLC is </a:t>
            </a:r>
          </a:p>
          <a:p>
            <a:pPr algn="r"/>
            <a:r>
              <a:rPr lang="en-US" sz="900" i="1" dirty="0">
                <a:solidFill>
                  <a:srgbClr val="315A7F"/>
                </a:solidFill>
              </a:rPr>
              <a:t>a team of respected professionals</a:t>
            </a:r>
          </a:p>
          <a:p>
            <a:pPr algn="r"/>
            <a:r>
              <a:rPr lang="en-US" sz="900" i="1" dirty="0">
                <a:solidFill>
                  <a:srgbClr val="315A7F"/>
                </a:solidFill>
              </a:rPr>
              <a:t>with 50 years experience providing</a:t>
            </a:r>
          </a:p>
          <a:p>
            <a:pPr algn="r"/>
            <a:r>
              <a:rPr lang="en-US" sz="900" i="1" dirty="0">
                <a:solidFill>
                  <a:srgbClr val="315A7F"/>
                </a:solidFill>
              </a:rPr>
              <a:t>research, consulting, and advisory</a:t>
            </a:r>
          </a:p>
          <a:p>
            <a:pPr algn="r"/>
            <a:r>
              <a:rPr lang="en-US" sz="900" i="1" dirty="0">
                <a:solidFill>
                  <a:srgbClr val="315A7F"/>
                </a:solidFill>
              </a:rPr>
              <a:t>services to clients seeking answers</a:t>
            </a:r>
          </a:p>
          <a:p>
            <a:pPr algn="r"/>
            <a:r>
              <a:rPr lang="en-US" sz="900" i="1" dirty="0">
                <a:solidFill>
                  <a:srgbClr val="315A7F"/>
                </a:solidFill>
              </a:rPr>
              <a:t>to questions and solutions to</a:t>
            </a:r>
          </a:p>
          <a:p>
            <a:pPr algn="r"/>
            <a:r>
              <a:rPr lang="en-US" sz="900" i="1" dirty="0">
                <a:solidFill>
                  <a:srgbClr val="315A7F"/>
                </a:solidFill>
              </a:rPr>
              <a:t>organizational complexities.</a:t>
            </a:r>
          </a:p>
          <a:p>
            <a:pPr algn="r"/>
            <a:endParaRPr lang="en-US" sz="900" i="1" dirty="0">
              <a:solidFill>
                <a:srgbClr val="315A7F"/>
              </a:solidFill>
            </a:endParaRPr>
          </a:p>
          <a:p>
            <a:pPr algn="r"/>
            <a:endParaRPr lang="en-US" sz="900" i="1" dirty="0">
              <a:solidFill>
                <a:srgbClr val="315A7F"/>
              </a:solidFill>
            </a:endParaRPr>
          </a:p>
          <a:p>
            <a:pPr algn="r"/>
            <a:r>
              <a:rPr lang="en-US" sz="900" b="1" i="0" dirty="0">
                <a:solidFill>
                  <a:srgbClr val="315A7F"/>
                </a:solidFill>
              </a:rPr>
              <a:t>mckinleyresearch.com</a:t>
            </a:r>
          </a:p>
          <a:p>
            <a:pPr algn="r"/>
            <a:endParaRPr lang="en-US" sz="900" i="1" dirty="0">
              <a:solidFill>
                <a:srgbClr val="315A7F"/>
              </a:solidFill>
            </a:endParaRPr>
          </a:p>
        </p:txBody>
      </p:sp>
    </p:spTree>
    <p:extLst>
      <p:ext uri="{BB962C8B-B14F-4D97-AF65-F5344CB8AC3E}">
        <p14:creationId xmlns:p14="http://schemas.microsoft.com/office/powerpoint/2010/main" val="28808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inal Slide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a:srcRect l="5103" t="7517" r="1090" b="13388"/>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B91F06A-AD03-40DC-869E-B4EB784F8EF4}"/>
              </a:ext>
            </a:extLst>
          </p:cNvPr>
          <p:cNvSpPr/>
          <p:nvPr userDrawn="1"/>
        </p:nvSpPr>
        <p:spPr>
          <a:xfrm>
            <a:off x="0" y="6577447"/>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a:extLst>
              <a:ext uri="{FF2B5EF4-FFF2-40B4-BE49-F238E27FC236}">
                <a16:creationId xmlns:a16="http://schemas.microsoft.com/office/drawing/2014/main" id="{6016E918-5F5A-4C38-BD37-AE2616E2E5E2}"/>
              </a:ext>
            </a:extLst>
          </p:cNvPr>
          <p:cNvSpPr txBox="1"/>
          <p:nvPr userDrawn="1"/>
        </p:nvSpPr>
        <p:spPr>
          <a:xfrm>
            <a:off x="457200" y="2849829"/>
            <a:ext cx="4481947" cy="207749"/>
          </a:xfrm>
          <a:prstGeom prst="rect">
            <a:avLst/>
          </a:prstGeom>
          <a:noFill/>
        </p:spPr>
        <p:txBody>
          <a:bodyPr wrap="square" lIns="0" tIns="0" rIns="0" bIns="0" rtlCol="0">
            <a:spAutoFit/>
          </a:bodyPr>
          <a:lstStyle/>
          <a:p>
            <a:pPr algn="l"/>
            <a:r>
              <a:rPr lang="en-IE" sz="1350" b="1" dirty="0">
                <a:solidFill>
                  <a:schemeClr val="bg1"/>
                </a:solidFill>
                <a:latin typeface="+mj-lt"/>
              </a:rPr>
              <a:t>McKINLEY RESEARCH GROUP, LLC</a:t>
            </a:r>
            <a:endParaRPr lang="en-US" sz="1350" b="1" dirty="0">
              <a:solidFill>
                <a:schemeClr val="bg1"/>
              </a:solidFill>
              <a:latin typeface="+mj-lt"/>
            </a:endParaRPr>
          </a:p>
        </p:txBody>
      </p:sp>
      <p:sp>
        <p:nvSpPr>
          <p:cNvPr id="27" name="TextBox 26">
            <a:extLst>
              <a:ext uri="{FF2B5EF4-FFF2-40B4-BE49-F238E27FC236}">
                <a16:creationId xmlns:a16="http://schemas.microsoft.com/office/drawing/2014/main" id="{2A9583D9-470D-4402-81BE-C9B10DC7AE7D}"/>
              </a:ext>
            </a:extLst>
          </p:cNvPr>
          <p:cNvSpPr txBox="1"/>
          <p:nvPr userDrawn="1"/>
        </p:nvSpPr>
        <p:spPr>
          <a:xfrm>
            <a:off x="457202" y="3273101"/>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3800 Centerpoint Drive, Suite 1100  •  Anchorage, AK 99503  •  (907) 274-3200</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8F958F-947B-42D3-A264-31E545A6609C}"/>
              </a:ext>
            </a:extLst>
          </p:cNvPr>
          <p:cNvSpPr txBox="1"/>
          <p:nvPr userDrawn="1"/>
        </p:nvSpPr>
        <p:spPr>
          <a:xfrm>
            <a:off x="457202" y="3634818"/>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801 W. 10</a:t>
            </a:r>
            <a:r>
              <a:rPr lang="en-IE" sz="1050" baseline="30000" dirty="0">
                <a:solidFill>
                  <a:schemeClr val="bg1"/>
                </a:solidFill>
                <a:latin typeface="+mn-lt"/>
                <a:ea typeface="Microsoft Sans Serif" panose="020B0604020202020204" pitchFamily="34" charset="0"/>
                <a:cs typeface="Arial" panose="020B0604020202020204" pitchFamily="34" charset="0"/>
              </a:rPr>
              <a:t>th</a:t>
            </a:r>
            <a:r>
              <a:rPr lang="en-IE" sz="1050" dirty="0">
                <a:solidFill>
                  <a:schemeClr val="bg1"/>
                </a:solidFill>
                <a:latin typeface="+mn-lt"/>
                <a:ea typeface="Microsoft Sans Serif" panose="020B0604020202020204" pitchFamily="34" charset="0"/>
                <a:cs typeface="Arial" panose="020B0604020202020204" pitchFamily="34" charset="0"/>
              </a:rPr>
              <a:t> Street, Suite 100B  •  Juneau, AK 99801  •  (907) 586-6126</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95332B3-7730-4763-8298-5FB6B72B5D47}"/>
              </a:ext>
            </a:extLst>
          </p:cNvPr>
          <p:cNvSpPr txBox="1"/>
          <p:nvPr userDrawn="1"/>
        </p:nvSpPr>
        <p:spPr>
          <a:xfrm>
            <a:off x="457202" y="3996535"/>
            <a:ext cx="6567055" cy="161583"/>
          </a:xfrm>
          <a:prstGeom prst="rect">
            <a:avLst/>
          </a:prstGeom>
          <a:noFill/>
        </p:spPr>
        <p:txBody>
          <a:bodyPr wrap="square" lIns="0" tIns="0" rIns="0" bIns="0" rtlCol="0">
            <a:spAutoFit/>
          </a:bodyPr>
          <a:lstStyle/>
          <a:p>
            <a:pPr algn="l"/>
            <a:r>
              <a:rPr lang="en-IE" sz="1050" dirty="0">
                <a:solidFill>
                  <a:schemeClr val="bg1"/>
                </a:solidFill>
                <a:latin typeface="+mn-lt"/>
                <a:ea typeface="Microsoft Sans Serif" panose="020B0604020202020204" pitchFamily="34" charset="0"/>
                <a:cs typeface="Arial" panose="020B0604020202020204" pitchFamily="34" charset="0"/>
              </a:rPr>
              <a:t>info@mckinleyresearch.com  •  mckinleyresearch.com</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FD09F41-AB25-44C5-9D98-DAE32A86207A}"/>
              </a:ext>
            </a:extLst>
          </p:cNvPr>
          <p:cNvSpPr/>
          <p:nvPr userDrawn="1"/>
        </p:nvSpPr>
        <p:spPr>
          <a:xfrm>
            <a:off x="9648826"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3" name="Google Shape;259;p31">
            <a:extLst>
              <a:ext uri="{FF2B5EF4-FFF2-40B4-BE49-F238E27FC236}">
                <a16:creationId xmlns:a16="http://schemas.microsoft.com/office/drawing/2014/main" id="{FE8038D6-C938-4678-B0A9-42F1C3142A29}"/>
              </a:ext>
            </a:extLst>
          </p:cNvPr>
          <p:cNvPicPr preferRelativeResize="0"/>
          <p:nvPr userDrawn="1"/>
        </p:nvPicPr>
        <p:blipFill>
          <a:blip r:embed="rId3">
            <a:alphaModFix/>
          </a:blip>
          <a:stretch>
            <a:fillRect/>
          </a:stretch>
        </p:blipFill>
        <p:spPr>
          <a:xfrm>
            <a:off x="9880014" y="1738394"/>
            <a:ext cx="1623599" cy="735195"/>
          </a:xfrm>
          <a:prstGeom prst="rect">
            <a:avLst/>
          </a:prstGeom>
          <a:noFill/>
          <a:ln>
            <a:noFill/>
          </a:ln>
        </p:spPr>
      </p:pic>
      <p:cxnSp>
        <p:nvCxnSpPr>
          <p:cNvPr id="34" name="Straight Connector 33">
            <a:extLst>
              <a:ext uri="{FF2B5EF4-FFF2-40B4-BE49-F238E27FC236}">
                <a16:creationId xmlns:a16="http://schemas.microsoft.com/office/drawing/2014/main" id="{7A8D0825-FC5C-4AFF-B16B-FBEDA164989E}"/>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617C97-FB22-4D89-A9CD-723BFF39553B}"/>
              </a:ext>
            </a:extLst>
          </p:cNvPr>
          <p:cNvSpPr>
            <a:spLocks noGrp="1"/>
          </p:cNvSpPr>
          <p:nvPr>
            <p:ph type="sldNum" sz="quarter" idx="10"/>
          </p:nvPr>
        </p:nvSpPr>
        <p:spPr/>
        <p:txBody>
          <a:bodyPr/>
          <a:lstStyle/>
          <a:p>
            <a:fld id="{7CDC98F4-784D-4163-848E-FE39232FF72B}" type="slidenum">
              <a:rPr lang="en-IE" smtClean="0"/>
              <a:pPr/>
              <a:t>‹#›</a:t>
            </a:fld>
            <a:endParaRPr lang="en-IE" dirty="0"/>
          </a:p>
        </p:txBody>
      </p:sp>
      <p:grpSp>
        <p:nvGrpSpPr>
          <p:cNvPr id="4" name="Group 3">
            <a:extLst>
              <a:ext uri="{FF2B5EF4-FFF2-40B4-BE49-F238E27FC236}">
                <a16:creationId xmlns:a16="http://schemas.microsoft.com/office/drawing/2014/main" id="{AA22F03A-E393-45C9-AA1B-FA19B8966474}"/>
              </a:ext>
            </a:extLst>
          </p:cNvPr>
          <p:cNvGrpSpPr>
            <a:grpSpLocks noChangeAspect="1"/>
          </p:cNvGrpSpPr>
          <p:nvPr userDrawn="1"/>
        </p:nvGrpSpPr>
        <p:grpSpPr>
          <a:xfrm>
            <a:off x="0" y="-12907"/>
            <a:ext cx="12192000" cy="6857998"/>
            <a:chOff x="436880" y="456839"/>
            <a:chExt cx="12192000" cy="6857998"/>
          </a:xfrm>
        </p:grpSpPr>
        <p:pic>
          <p:nvPicPr>
            <p:cNvPr id="5" name="Google Shape;91;p16">
              <a:extLst>
                <a:ext uri="{FF2B5EF4-FFF2-40B4-BE49-F238E27FC236}">
                  <a16:creationId xmlns:a16="http://schemas.microsoft.com/office/drawing/2014/main" id="{8C179512-E3F5-46A7-A68D-4E6397A51D32}"/>
                </a:ext>
              </a:extLst>
            </p:cNvPr>
            <p:cNvPicPr preferRelativeResize="0">
              <a:picLocks noChangeAspect="1"/>
            </p:cNvPicPr>
            <p:nvPr/>
          </p:nvPicPr>
          <p:blipFill rotWithShape="1">
            <a:blip r:embed="rId2"/>
            <a:srcRect l="5103" t="7517" r="1090" b="13388"/>
            <a:stretch/>
          </p:blipFill>
          <p:spPr>
            <a:xfrm>
              <a:off x="436880" y="456839"/>
              <a:ext cx="12192000" cy="6857998"/>
            </a:xfrm>
            <a:prstGeom prst="rect">
              <a:avLst/>
            </a:prstGeom>
          </p:spPr>
        </p:pic>
        <p:sp>
          <p:nvSpPr>
            <p:cNvPr id="6" name="Rectangle 5">
              <a:extLst>
                <a:ext uri="{FF2B5EF4-FFF2-40B4-BE49-F238E27FC236}">
                  <a16:creationId xmlns:a16="http://schemas.microsoft.com/office/drawing/2014/main" id="{A08B2E38-3997-4144-98F5-96D3AA638F65}"/>
                </a:ext>
              </a:extLst>
            </p:cNvPr>
            <p:cNvSpPr/>
            <p:nvPr/>
          </p:nvSpPr>
          <p:spPr>
            <a:xfrm>
              <a:off x="436880" y="456839"/>
              <a:ext cx="12192000" cy="6698187"/>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A99523DA-6264-4069-ABE9-622193C4AF0A}"/>
              </a:ext>
            </a:extLst>
          </p:cNvPr>
          <p:cNvSpPr/>
          <p:nvPr userDrawn="1"/>
        </p:nvSpPr>
        <p:spPr>
          <a:xfrm>
            <a:off x="0" y="6564538"/>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73FDB468-2F22-484F-AB52-8EBABDF1AEDD}"/>
              </a:ext>
            </a:extLst>
          </p:cNvPr>
          <p:cNvGrpSpPr/>
          <p:nvPr userDrawn="1"/>
        </p:nvGrpSpPr>
        <p:grpSpPr>
          <a:xfrm>
            <a:off x="2733762" y="4527928"/>
            <a:ext cx="6724479" cy="1436323"/>
            <a:chOff x="2385751" y="4516873"/>
            <a:chExt cx="6724478" cy="1436323"/>
          </a:xfrm>
        </p:grpSpPr>
        <p:sp>
          <p:nvSpPr>
            <p:cNvPr id="9" name="TextBox 8">
              <a:extLst>
                <a:ext uri="{FF2B5EF4-FFF2-40B4-BE49-F238E27FC236}">
                  <a16:creationId xmlns:a16="http://schemas.microsoft.com/office/drawing/2014/main" id="{EBF103A6-3E62-418E-B7C7-C8A31CB764D4}"/>
                </a:ext>
              </a:extLst>
            </p:cNvPr>
            <p:cNvSpPr txBox="1"/>
            <p:nvPr userDrawn="1"/>
          </p:nvSpPr>
          <p:spPr>
            <a:xfrm>
              <a:off x="3428305" y="4516873"/>
              <a:ext cx="4481946" cy="207749"/>
            </a:xfrm>
            <a:prstGeom prst="rect">
              <a:avLst/>
            </a:prstGeom>
            <a:noFill/>
          </p:spPr>
          <p:txBody>
            <a:bodyPr wrap="square" lIns="0" tIns="0" rIns="0" bIns="0" rtlCol="0">
              <a:spAutoFit/>
            </a:bodyPr>
            <a:lstStyle/>
            <a:p>
              <a:pPr algn="ctr"/>
              <a:r>
                <a:rPr lang="en-IE" sz="1350" b="1" dirty="0">
                  <a:solidFill>
                    <a:schemeClr val="bg1"/>
                  </a:solidFill>
                  <a:latin typeface="+mj-lt"/>
                </a:rPr>
                <a:t>McKINLEY RESEARCH GROUP, LLC</a:t>
              </a:r>
              <a:endParaRPr lang="en-US" sz="1350" b="1" dirty="0">
                <a:solidFill>
                  <a:schemeClr val="bg1"/>
                </a:solidFill>
                <a:latin typeface="+mj-lt"/>
              </a:endParaRPr>
            </a:p>
          </p:txBody>
        </p:sp>
        <p:sp>
          <p:nvSpPr>
            <p:cNvPr id="10" name="TextBox 9">
              <a:extLst>
                <a:ext uri="{FF2B5EF4-FFF2-40B4-BE49-F238E27FC236}">
                  <a16:creationId xmlns:a16="http://schemas.microsoft.com/office/drawing/2014/main" id="{15E293DE-AF32-490A-B587-462259226D50}"/>
                </a:ext>
              </a:extLst>
            </p:cNvPr>
            <p:cNvSpPr txBox="1"/>
            <p:nvPr userDrawn="1"/>
          </p:nvSpPr>
          <p:spPr>
            <a:xfrm>
              <a:off x="2385752" y="4963763"/>
              <a:ext cx="6567055" cy="161583"/>
            </a:xfrm>
            <a:prstGeom prst="rect">
              <a:avLst/>
            </a:prstGeom>
            <a:noFill/>
          </p:spPr>
          <p:txBody>
            <a:bodyPr wrap="square" lIns="0" tIns="0" rIns="0" bIns="0" rtlCol="0">
              <a:spAutoFit/>
            </a:bodyPr>
            <a:lstStyle/>
            <a:p>
              <a:pPr algn="ctr"/>
              <a:r>
                <a:rPr lang="en-IE" sz="1050" dirty="0">
                  <a:solidFill>
                    <a:schemeClr val="bg1"/>
                  </a:solidFill>
                  <a:latin typeface="+mn-lt"/>
                  <a:ea typeface="Microsoft Sans Serif" panose="020B0604020202020204" pitchFamily="34" charset="0"/>
                  <a:cs typeface="Arial" panose="020B0604020202020204" pitchFamily="34" charset="0"/>
                </a:rPr>
                <a:t>3800 Centerpoint Drive, Suite 1100  I  Anchorage, AK 99503  I  (907) 274-3200</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3A1BB94-3404-44A8-85ED-0B50D210BD91}"/>
                </a:ext>
              </a:extLst>
            </p:cNvPr>
            <p:cNvSpPr txBox="1"/>
            <p:nvPr userDrawn="1"/>
          </p:nvSpPr>
          <p:spPr>
            <a:xfrm>
              <a:off x="2385751" y="5234153"/>
              <a:ext cx="6567055" cy="161583"/>
            </a:xfrm>
            <a:prstGeom prst="rect">
              <a:avLst/>
            </a:prstGeom>
            <a:noFill/>
          </p:spPr>
          <p:txBody>
            <a:bodyPr wrap="square" lIns="0" tIns="0" rIns="0" bIns="0" rtlCol="0">
              <a:spAutoFit/>
            </a:bodyPr>
            <a:lstStyle/>
            <a:p>
              <a:pPr algn="ctr"/>
              <a:r>
                <a:rPr lang="en-IE" sz="1050" dirty="0">
                  <a:solidFill>
                    <a:schemeClr val="bg1"/>
                  </a:solidFill>
                  <a:latin typeface="+mn-lt"/>
                  <a:ea typeface="Microsoft Sans Serif" panose="020B0604020202020204" pitchFamily="34" charset="0"/>
                  <a:cs typeface="Arial" panose="020B0604020202020204" pitchFamily="34" charset="0"/>
                </a:rPr>
                <a:t>801 W. 10</a:t>
              </a:r>
              <a:r>
                <a:rPr lang="en-IE" sz="1050" baseline="30000" dirty="0">
                  <a:solidFill>
                    <a:schemeClr val="bg1"/>
                  </a:solidFill>
                  <a:latin typeface="+mn-lt"/>
                  <a:ea typeface="Microsoft Sans Serif" panose="020B0604020202020204" pitchFamily="34" charset="0"/>
                  <a:cs typeface="Arial" panose="020B0604020202020204" pitchFamily="34" charset="0"/>
                </a:rPr>
                <a:t>th</a:t>
              </a:r>
              <a:r>
                <a:rPr lang="en-IE" sz="1050" dirty="0">
                  <a:solidFill>
                    <a:schemeClr val="bg1"/>
                  </a:solidFill>
                  <a:latin typeface="+mn-lt"/>
                  <a:ea typeface="Microsoft Sans Serif" panose="020B0604020202020204" pitchFamily="34" charset="0"/>
                  <a:cs typeface="Arial" panose="020B0604020202020204" pitchFamily="34" charset="0"/>
                </a:rPr>
                <a:t> Street, Suite 100B  I  Juneau, AK 99801  I   (907) 586-6126</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7488AFA-7924-48B3-9D28-7B56E82C5558}"/>
                </a:ext>
              </a:extLst>
            </p:cNvPr>
            <p:cNvSpPr txBox="1"/>
            <p:nvPr userDrawn="1"/>
          </p:nvSpPr>
          <p:spPr>
            <a:xfrm>
              <a:off x="2543174" y="5791613"/>
              <a:ext cx="6567055" cy="161583"/>
            </a:xfrm>
            <a:prstGeom prst="rect">
              <a:avLst/>
            </a:prstGeom>
            <a:noFill/>
          </p:spPr>
          <p:txBody>
            <a:bodyPr wrap="square" lIns="0" tIns="0" rIns="0" bIns="0" rtlCol="0">
              <a:spAutoFit/>
            </a:bodyPr>
            <a:lstStyle/>
            <a:p>
              <a:pPr algn="ctr"/>
              <a:r>
                <a:rPr lang="en-IE" sz="1050" dirty="0">
                  <a:solidFill>
                    <a:schemeClr val="bg1"/>
                  </a:solidFill>
                  <a:latin typeface="+mn-lt"/>
                  <a:ea typeface="Microsoft Sans Serif" panose="020B0604020202020204" pitchFamily="34" charset="0"/>
                  <a:cs typeface="Arial" panose="020B0604020202020204" pitchFamily="34" charset="0"/>
                </a:rPr>
                <a:t>info@mckinleyresearch.com  I  mckinleyresearch.com</a:t>
              </a:r>
              <a:endParaRPr lang="en-US" sz="1050" dirty="0">
                <a:solidFill>
                  <a:schemeClr val="bg1"/>
                </a:solidFill>
                <a:latin typeface="+mn-lt"/>
                <a:ea typeface="Microsoft Sans Serif"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16B4A934-75F9-4FC6-8134-F5E277C885FA}"/>
              </a:ext>
            </a:extLst>
          </p:cNvPr>
          <p:cNvSpPr/>
          <p:nvPr userDrawn="1"/>
        </p:nvSpPr>
        <p:spPr>
          <a:xfrm>
            <a:off x="457201" y="2"/>
            <a:ext cx="2085975"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Google Shape;259;p31">
            <a:extLst>
              <a:ext uri="{FF2B5EF4-FFF2-40B4-BE49-F238E27FC236}">
                <a16:creationId xmlns:a16="http://schemas.microsoft.com/office/drawing/2014/main" id="{D946CB91-06A0-4A7A-BFD0-C773BBFD39CF}"/>
              </a:ext>
            </a:extLst>
          </p:cNvPr>
          <p:cNvPicPr preferRelativeResize="0"/>
          <p:nvPr userDrawn="1"/>
        </p:nvPicPr>
        <p:blipFill>
          <a:blip r:embed="rId3">
            <a:alphaModFix/>
          </a:blip>
          <a:stretch>
            <a:fillRect/>
          </a:stretch>
        </p:blipFill>
        <p:spPr>
          <a:xfrm>
            <a:off x="688389" y="1738394"/>
            <a:ext cx="1623599" cy="735195"/>
          </a:xfrm>
          <a:prstGeom prst="rect">
            <a:avLst/>
          </a:prstGeom>
          <a:noFill/>
          <a:ln>
            <a:noFill/>
          </a:ln>
        </p:spPr>
      </p:pic>
      <p:cxnSp>
        <p:nvCxnSpPr>
          <p:cNvPr id="15" name="Straight Connector 14">
            <a:extLst>
              <a:ext uri="{FF2B5EF4-FFF2-40B4-BE49-F238E27FC236}">
                <a16:creationId xmlns:a16="http://schemas.microsoft.com/office/drawing/2014/main" id="{92A3042B-D280-4D7B-9C2E-B6F3E553D2AA}"/>
              </a:ext>
            </a:extLst>
          </p:cNvPr>
          <p:cNvCxnSpPr>
            <a:cxnSpLocks/>
          </p:cNvCxnSpPr>
          <p:nvPr userDrawn="1"/>
        </p:nvCxnSpPr>
        <p:spPr>
          <a:xfrm>
            <a:off x="2907607" y="173839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49C6A1-B357-4BF2-9597-396A16E1D8AA}"/>
              </a:ext>
            </a:extLst>
          </p:cNvPr>
          <p:cNvSpPr txBox="1"/>
          <p:nvPr userDrawn="1"/>
        </p:nvSpPr>
        <p:spPr>
          <a:xfrm>
            <a:off x="2808013" y="1894237"/>
            <a:ext cx="6762707" cy="738664"/>
          </a:xfrm>
          <a:prstGeom prst="rect">
            <a:avLst/>
          </a:prstGeom>
          <a:noFill/>
        </p:spPr>
        <p:txBody>
          <a:bodyPr wrap="square" rtlCol="0">
            <a:spAutoFit/>
          </a:bodyPr>
          <a:lstStyle/>
          <a:p>
            <a:pPr algn="l"/>
            <a:r>
              <a:rPr lang="en-US" sz="1050" i="1" dirty="0">
                <a:solidFill>
                  <a:schemeClr val="bg1"/>
                </a:solidFill>
              </a:rPr>
              <a:t>McKinley Research Group, LLC is a team of respected professionals with </a:t>
            </a:r>
            <a:br>
              <a:rPr lang="en-US" sz="1050" i="1" dirty="0">
                <a:solidFill>
                  <a:schemeClr val="bg1"/>
                </a:solidFill>
              </a:rPr>
            </a:br>
            <a:r>
              <a:rPr lang="en-US" sz="1050" i="1" dirty="0">
                <a:solidFill>
                  <a:schemeClr val="bg1"/>
                </a:solidFill>
              </a:rPr>
              <a:t>50 years experience providing research, consulting, and advisory services to clients seeking answers to questions and solutions to organizational complexities.</a:t>
            </a:r>
          </a:p>
          <a:p>
            <a:pPr algn="l"/>
            <a:endParaRPr lang="en-US" sz="1050" i="1" dirty="0">
              <a:solidFill>
                <a:schemeClr val="bg1"/>
              </a:solidFill>
            </a:endParaRPr>
          </a:p>
        </p:txBody>
      </p:sp>
    </p:spTree>
    <p:extLst>
      <p:ext uri="{BB962C8B-B14F-4D97-AF65-F5344CB8AC3E}">
        <p14:creationId xmlns:p14="http://schemas.microsoft.com/office/powerpoint/2010/main" val="180324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2125859"/>
            <a:ext cx="8528755" cy="1409243"/>
          </a:xfrm>
          <a:noFill/>
          <a:ln w="38100">
            <a:noFill/>
          </a:ln>
        </p:spPr>
        <p:txBody>
          <a:bodyPr lIns="0" tIns="0" rIns="0" bIns="0" anchor="b">
            <a:normAutofit/>
          </a:bodyPr>
          <a:lstStyle>
            <a:lvl1pPr algn="l">
              <a:lnSpc>
                <a:spcPct val="100000"/>
              </a:lnSpc>
              <a:defRPr sz="3600" b="0">
                <a:solidFill>
                  <a:schemeClr val="bg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723421"/>
            <a:ext cx="8528755" cy="656314"/>
          </a:xfrm>
          <a:noFill/>
        </p:spPr>
        <p:txBody>
          <a:bodyPr lIns="0" tIns="0" rIns="0" bIns="0" anchor="t">
            <a:noAutofit/>
          </a:bodyPr>
          <a:lstStyle>
            <a:lvl1pPr marL="0" indent="0" algn="l">
              <a:lnSpc>
                <a:spcPct val="100000"/>
              </a:lnSpc>
              <a:buNone/>
              <a:defRPr sz="2000" b="1">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1122238"/>
            <a:ext cx="5638800" cy="338128"/>
          </a:xfrm>
          <a:noFill/>
        </p:spPr>
        <p:txBody>
          <a:bodyPr lIns="0" tIns="0" rIns="0" bIns="0" anchor="t">
            <a:noAutofit/>
          </a:bodyPr>
          <a:lstStyle>
            <a:lvl1pPr marL="0" indent="0">
              <a:lnSpc>
                <a:spcPct val="100000"/>
              </a:lnSpc>
              <a:buNone/>
              <a:defRPr sz="1400" b="0">
                <a:solidFill>
                  <a:schemeClr val="bg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5638800" cy="338128"/>
          </a:xfrm>
          <a:noFill/>
        </p:spPr>
        <p:txBody>
          <a:bodyPr lIns="0" tIns="0" rIns="0" bIns="0" anchor="t">
            <a:noAutofit/>
          </a:bodyPr>
          <a:lstStyle>
            <a:lvl1pPr marL="0" indent="0">
              <a:lnSpc>
                <a:spcPct val="100000"/>
              </a:lnSpc>
              <a:buNone/>
              <a:defRPr sz="1600" b="0">
                <a:solidFill>
                  <a:schemeClr val="bg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PREPARED FOR:</a:t>
            </a:r>
          </a:p>
        </p:txBody>
      </p: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spTree>
    <p:extLst>
      <p:ext uri="{BB962C8B-B14F-4D97-AF65-F5344CB8AC3E}">
        <p14:creationId xmlns:p14="http://schemas.microsoft.com/office/powerpoint/2010/main" val="272372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sp>
        <p:nvSpPr>
          <p:cNvPr id="2" name="Rectangle 1">
            <a:extLst>
              <a:ext uri="{FF2B5EF4-FFF2-40B4-BE49-F238E27FC236}">
                <a16:creationId xmlns:a16="http://schemas.microsoft.com/office/drawing/2014/main" id="{C80A11BA-CA36-4493-BA72-F852A9368A97}"/>
              </a:ext>
            </a:extLst>
          </p:cNvPr>
          <p:cNvSpPr/>
          <p:nvPr userDrawn="1"/>
        </p:nvSpPr>
        <p:spPr>
          <a:xfrm>
            <a:off x="0" y="5053277"/>
            <a:ext cx="12192000" cy="18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4851088"/>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userDrawn="1">
            <p:ph type="body" sz="quarter" idx="14" hasCustomPrompt="1"/>
          </p:nvPr>
        </p:nvSpPr>
        <p:spPr>
          <a:xfrm>
            <a:off x="466725" y="5861217"/>
            <a:ext cx="5638800" cy="338128"/>
          </a:xfrm>
          <a:noFill/>
        </p:spPr>
        <p:txBody>
          <a:bodyPr lIns="0" tIns="0" rIns="0" bIns="0" anchor="t">
            <a:noAutofit/>
          </a:bodyPr>
          <a:lstStyle>
            <a:lvl1pPr marL="0" indent="0">
              <a:lnSpc>
                <a:spcPct val="100000"/>
              </a:lnSpc>
              <a:buNone/>
              <a:defRPr sz="1600" b="0">
                <a:solidFill>
                  <a:schemeClr val="tx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6363834"/>
            <a:ext cx="14573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511761"/>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PREPARED FOR:</a:t>
            </a:r>
          </a:p>
        </p:txBody>
      </p:sp>
      <p:sp>
        <p:nvSpPr>
          <p:cNvPr id="11" name="Text Placeholder 8">
            <a:extLst>
              <a:ext uri="{FF2B5EF4-FFF2-40B4-BE49-F238E27FC236}">
                <a16:creationId xmlns:a16="http://schemas.microsoft.com/office/drawing/2014/main" id="{F905422C-01BF-42CB-A189-A885E25DC8FB}"/>
              </a:ext>
            </a:extLst>
          </p:cNvPr>
          <p:cNvSpPr>
            <a:spLocks noGrp="1"/>
          </p:cNvSpPr>
          <p:nvPr userDrawn="1">
            <p:ph type="body" sz="quarter" idx="13" hasCustomPrompt="1"/>
          </p:nvPr>
        </p:nvSpPr>
        <p:spPr>
          <a:xfrm>
            <a:off x="457201" y="4845866"/>
            <a:ext cx="5638800" cy="287849"/>
          </a:xfrm>
          <a:noFill/>
        </p:spPr>
        <p:txBody>
          <a:bodyPr lIns="0" tIns="0" rIns="0" bIns="0" anchor="ctr">
            <a:noAutofit/>
          </a:bodyPr>
          <a:lstStyle>
            <a:lvl1pPr marL="0" indent="0">
              <a:lnSpc>
                <a:spcPct val="100000"/>
              </a:lnSpc>
              <a:buNone/>
              <a:defRPr sz="1400" b="0">
                <a:solidFill>
                  <a:schemeClr val="bg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23" name="Title 1">
            <a:extLst>
              <a:ext uri="{FF2B5EF4-FFF2-40B4-BE49-F238E27FC236}">
                <a16:creationId xmlns:a16="http://schemas.microsoft.com/office/drawing/2014/main" id="{EA771216-57EE-430C-93F6-96F7F5E3A33E}"/>
              </a:ext>
            </a:extLst>
          </p:cNvPr>
          <p:cNvSpPr>
            <a:spLocks noGrp="1"/>
          </p:cNvSpPr>
          <p:nvPr userDrawn="1">
            <p:ph type="ctrTitle" hasCustomPrompt="1"/>
          </p:nvPr>
        </p:nvSpPr>
        <p:spPr>
          <a:xfrm>
            <a:off x="457200" y="1294952"/>
            <a:ext cx="8528755"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presentation title</a:t>
            </a:r>
          </a:p>
        </p:txBody>
      </p:sp>
      <p:sp>
        <p:nvSpPr>
          <p:cNvPr id="24" name="Subtitle 2">
            <a:extLst>
              <a:ext uri="{FF2B5EF4-FFF2-40B4-BE49-F238E27FC236}">
                <a16:creationId xmlns:a16="http://schemas.microsoft.com/office/drawing/2014/main" id="{A61C5844-1370-4C69-B0E4-9C8ECB779D2E}"/>
              </a:ext>
            </a:extLst>
          </p:cNvPr>
          <p:cNvSpPr>
            <a:spLocks noGrp="1"/>
          </p:cNvSpPr>
          <p:nvPr userDrawn="1">
            <p:ph type="subTitle" idx="1" hasCustomPrompt="1"/>
          </p:nvPr>
        </p:nvSpPr>
        <p:spPr>
          <a:xfrm>
            <a:off x="457200" y="2892514"/>
            <a:ext cx="8528755" cy="656314"/>
          </a:xfrm>
          <a:noFill/>
        </p:spPr>
        <p:txBody>
          <a:bodyPr lIns="0" tIns="0" rIns="0" bIns="0" anchor="t">
            <a:noAutofit/>
          </a:bodyPr>
          <a:lstStyle>
            <a:lvl1pPr marL="0" indent="0" algn="l">
              <a:lnSpc>
                <a:spcPct val="100000"/>
              </a:lnSpc>
              <a:buNone/>
              <a:defRPr sz="20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4" name="Picture Placeholder 3">
            <a:extLst>
              <a:ext uri="{FF2B5EF4-FFF2-40B4-BE49-F238E27FC236}">
                <a16:creationId xmlns:a16="http://schemas.microsoft.com/office/drawing/2014/main" id="{EF19A381-1903-4DD8-A456-AE95D55C3ED6}"/>
              </a:ext>
            </a:extLst>
          </p:cNvPr>
          <p:cNvSpPr>
            <a:spLocks noGrp="1"/>
          </p:cNvSpPr>
          <p:nvPr>
            <p:ph type="pic" sz="quarter" idx="15" hasCustomPrompt="1"/>
          </p:nvPr>
        </p:nvSpPr>
        <p:spPr>
          <a:xfrm>
            <a:off x="0" y="0"/>
            <a:ext cx="12192000" cy="4843463"/>
          </a:xfrm>
        </p:spPr>
        <p:txBody>
          <a:bodyPr/>
          <a:lstStyle>
            <a:lvl1pPr marL="0" indent="0">
              <a:buNone/>
              <a:defRPr/>
            </a:lvl1pPr>
          </a:lstStyle>
          <a:p>
            <a:r>
              <a:rPr lang="en-IE" dirty="0"/>
              <a:t>Click icon to insert image</a:t>
            </a:r>
            <a:endParaRPr lang="en-US" dirty="0"/>
          </a:p>
        </p:txBody>
      </p:sp>
      <p:pic>
        <p:nvPicPr>
          <p:cNvPr id="25" name="Google Shape;324;p36">
            <a:extLst>
              <a:ext uri="{FF2B5EF4-FFF2-40B4-BE49-F238E27FC236}">
                <a16:creationId xmlns:a16="http://schemas.microsoft.com/office/drawing/2014/main" id="{63C1ED1B-63A5-4436-903E-E37BC77A1C32}"/>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8985955" y="5697641"/>
            <a:ext cx="2851379" cy="594360"/>
          </a:xfrm>
          <a:prstGeom prst="rect">
            <a:avLst/>
          </a:prstGeom>
          <a:noFill/>
          <a:ln>
            <a:noFill/>
          </a:ln>
        </p:spPr>
      </p:pic>
    </p:spTree>
    <p:extLst>
      <p:ext uri="{BB962C8B-B14F-4D97-AF65-F5344CB8AC3E}">
        <p14:creationId xmlns:p14="http://schemas.microsoft.com/office/powerpoint/2010/main" val="6756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0C1522-FE08-4CAF-BC80-89BFBAC5AC81}"/>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E625E566-9922-4024-AA67-ABB7803D1BD3}"/>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l="-28176"/>
            <a:stretch/>
          </p:blipFill>
          <p:spPr>
            <a:xfrm>
              <a:off x="0" y="2"/>
              <a:ext cx="12192000" cy="6857998"/>
            </a:xfrm>
            <a:prstGeom prst="rect">
              <a:avLst/>
            </a:prstGeom>
          </p:spPr>
        </p:pic>
        <p:sp>
          <p:nvSpPr>
            <p:cNvPr id="15" name="Rectangle 14">
              <a:extLst>
                <a:ext uri="{FF2B5EF4-FFF2-40B4-BE49-F238E27FC236}">
                  <a16:creationId xmlns:a16="http://schemas.microsoft.com/office/drawing/2014/main" id="{BCDFC904-6148-468C-AE0F-C6D53F38D588}"/>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0" name="Rectangle 19">
            <a:extLst>
              <a:ext uri="{FF2B5EF4-FFF2-40B4-BE49-F238E27FC236}">
                <a16:creationId xmlns:a16="http://schemas.microsoft.com/office/drawing/2014/main" id="{0D9B77CE-A83A-49C0-8B3E-CBB1B7BAAF4C}"/>
              </a:ext>
            </a:extLst>
          </p:cNvPr>
          <p:cNvSpPr/>
          <p:nvPr userDrawn="1"/>
        </p:nvSpPr>
        <p:spPr>
          <a:xfrm>
            <a:off x="9648825" y="0"/>
            <a:ext cx="2085974" cy="2838447"/>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3"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sp>
        <p:nvSpPr>
          <p:cNvPr id="2" name="Rectangle 1">
            <a:extLst>
              <a:ext uri="{FF2B5EF4-FFF2-40B4-BE49-F238E27FC236}">
                <a16:creationId xmlns:a16="http://schemas.microsoft.com/office/drawing/2014/main" id="{3775F2E6-90DF-4B30-8770-AF4632E60C90}"/>
              </a:ext>
            </a:extLst>
          </p:cNvPr>
          <p:cNvSpPr/>
          <p:nvPr userDrawn="1"/>
        </p:nvSpPr>
        <p:spPr>
          <a:xfrm>
            <a:off x="0" y="0"/>
            <a:ext cx="5762625" cy="685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1" y="2125859"/>
            <a:ext cx="4996720"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1" y="3723421"/>
            <a:ext cx="4996720" cy="656314"/>
          </a:xfrm>
          <a:noFill/>
        </p:spPr>
        <p:txBody>
          <a:bodyPr lIns="0" tIns="0" rIns="0" bIns="0" anchor="t">
            <a:noAutofit/>
          </a:bodyPr>
          <a:lstStyle>
            <a:lvl1pPr marL="0" indent="0" algn="l">
              <a:lnSpc>
                <a:spcPct val="100000"/>
              </a:lnSpc>
              <a:buNone/>
              <a:defRPr sz="20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1122238"/>
            <a:ext cx="4996719" cy="338128"/>
          </a:xfrm>
          <a:noFill/>
        </p:spPr>
        <p:txBody>
          <a:bodyPr lIns="0" tIns="0" rIns="0" bIns="0" anchor="t">
            <a:noAutofit/>
          </a:bodyPr>
          <a:lstStyle>
            <a:lvl1pPr marL="0" indent="0">
              <a:lnSpc>
                <a:spcPct val="100000"/>
              </a:lnSpc>
              <a:buNone/>
              <a:defRPr sz="14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AACC8B7-3F15-4008-B706-4DF545EEEDD6}"/>
              </a:ext>
            </a:extLst>
          </p:cNvPr>
          <p:cNvCxnSpPr>
            <a:cxnSpLocks/>
          </p:cNvCxnSpPr>
          <p:nvPr userDrawn="1"/>
        </p:nvCxnSpPr>
        <p:spPr>
          <a:xfrm>
            <a:off x="457200" y="981075"/>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5" y="5394685"/>
            <a:ext cx="4987274" cy="338128"/>
          </a:xfrm>
          <a:noFill/>
        </p:spPr>
        <p:txBody>
          <a:bodyPr lIns="0" tIns="0" rIns="0" bIns="0" anchor="t">
            <a:noAutofit/>
          </a:bodyPr>
          <a:lstStyle>
            <a:lvl1pPr marL="0" indent="0">
              <a:lnSpc>
                <a:spcPct val="100000"/>
              </a:lnSpc>
              <a:buNone/>
              <a:defRPr sz="1600" b="0">
                <a:solidFill>
                  <a:schemeClr val="tx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PREPARED FOR:</a:t>
            </a:r>
          </a:p>
        </p:txBody>
      </p:sp>
    </p:spTree>
    <p:extLst>
      <p:ext uri="{BB962C8B-B14F-4D97-AF65-F5344CB8AC3E}">
        <p14:creationId xmlns:p14="http://schemas.microsoft.com/office/powerpoint/2010/main" val="306645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FF72E-1D83-403D-9DF4-31A7D27353D5}"/>
              </a:ext>
            </a:extLst>
          </p:cNvPr>
          <p:cNvSpPr>
            <a:spLocks noGrp="1"/>
          </p:cNvSpPr>
          <p:nvPr>
            <p:ph type="pic" sz="quarter" idx="16" hasCustomPrompt="1"/>
          </p:nvPr>
        </p:nvSpPr>
        <p:spPr>
          <a:xfrm>
            <a:off x="5762625" y="0"/>
            <a:ext cx="6429375" cy="6577013"/>
          </a:xfrm>
        </p:spPr>
        <p:txBody>
          <a:bodyPr/>
          <a:lstStyle>
            <a:lvl1pPr marL="0" indent="0">
              <a:buNone/>
              <a:defRPr/>
            </a:lvl1pPr>
          </a:lstStyle>
          <a:p>
            <a:r>
              <a:rPr lang="en-IE" dirty="0"/>
              <a:t>Click icon to insert image</a:t>
            </a:r>
            <a:endParaRPr lang="en-US" dirty="0"/>
          </a:p>
        </p:txBody>
      </p:sp>
      <p:pic>
        <p:nvPicPr>
          <p:cNvPr id="21" name="Google Shape;259;p31">
            <a:extLst>
              <a:ext uri="{FF2B5EF4-FFF2-40B4-BE49-F238E27FC236}">
                <a16:creationId xmlns:a16="http://schemas.microsoft.com/office/drawing/2014/main" id="{78E61A00-0163-44A3-B06D-BE76E95F81DB}"/>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9880012" y="1738392"/>
            <a:ext cx="1623599" cy="735195"/>
          </a:xfrm>
          <a:prstGeom prst="rect">
            <a:avLst/>
          </a:prstGeom>
          <a:noFill/>
          <a:ln>
            <a:noFill/>
          </a:ln>
        </p:spPr>
      </p:pic>
      <p:sp>
        <p:nvSpPr>
          <p:cNvPr id="8" name="Title 1">
            <a:extLst>
              <a:ext uri="{FF2B5EF4-FFF2-40B4-BE49-F238E27FC236}">
                <a16:creationId xmlns:a16="http://schemas.microsoft.com/office/drawing/2014/main" id="{F8953B78-7138-460C-8870-693D03DB36C1}"/>
              </a:ext>
            </a:extLst>
          </p:cNvPr>
          <p:cNvSpPr>
            <a:spLocks noGrp="1"/>
          </p:cNvSpPr>
          <p:nvPr>
            <p:ph type="ctrTitle" hasCustomPrompt="1"/>
          </p:nvPr>
        </p:nvSpPr>
        <p:spPr>
          <a:xfrm>
            <a:off x="457200" y="2125859"/>
            <a:ext cx="4996799" cy="1409243"/>
          </a:xfrm>
          <a:noFill/>
          <a:ln w="38100">
            <a:noFill/>
          </a:ln>
        </p:spPr>
        <p:txBody>
          <a:bodyPr lIns="0" tIns="0" rIns="0" bIns="0" anchor="b">
            <a:normAutofit/>
          </a:bodyPr>
          <a:lstStyle>
            <a:lvl1pPr algn="l">
              <a:lnSpc>
                <a:spcPct val="100000"/>
              </a:lnSpc>
              <a:defRPr sz="3600" b="0">
                <a:solidFill>
                  <a:schemeClr val="accent1"/>
                </a:solidFill>
              </a:defRPr>
            </a:lvl1pPr>
          </a:lstStyle>
          <a:p>
            <a:r>
              <a:rPr lang="en-US" dirty="0"/>
              <a:t>Click to enter presentation title</a:t>
            </a:r>
          </a:p>
        </p:txBody>
      </p:sp>
      <p:sp>
        <p:nvSpPr>
          <p:cNvPr id="9" name="Subtitle 2">
            <a:extLst>
              <a:ext uri="{FF2B5EF4-FFF2-40B4-BE49-F238E27FC236}">
                <a16:creationId xmlns:a16="http://schemas.microsoft.com/office/drawing/2014/main" id="{C0CC8CFA-9D53-4B98-825F-BAF0E6EDE703}"/>
              </a:ext>
            </a:extLst>
          </p:cNvPr>
          <p:cNvSpPr>
            <a:spLocks noGrp="1"/>
          </p:cNvSpPr>
          <p:nvPr>
            <p:ph type="subTitle" idx="1" hasCustomPrompt="1"/>
          </p:nvPr>
        </p:nvSpPr>
        <p:spPr>
          <a:xfrm>
            <a:off x="457200" y="3723421"/>
            <a:ext cx="4996799" cy="656314"/>
          </a:xfrm>
          <a:noFill/>
        </p:spPr>
        <p:txBody>
          <a:bodyPr lIns="0" tIns="0" rIns="0" bIns="0" anchor="t">
            <a:noAutofit/>
          </a:bodyPr>
          <a:lstStyle>
            <a:lvl1pPr marL="0" indent="0" algn="l">
              <a:lnSpc>
                <a:spcPct val="100000"/>
              </a:lnSpc>
              <a:buNone/>
              <a:defRPr sz="20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a:t>
            </a:r>
          </a:p>
        </p:txBody>
      </p:sp>
      <p:sp>
        <p:nvSpPr>
          <p:cNvPr id="11" name="Text Placeholder 8">
            <a:extLst>
              <a:ext uri="{FF2B5EF4-FFF2-40B4-BE49-F238E27FC236}">
                <a16:creationId xmlns:a16="http://schemas.microsoft.com/office/drawing/2014/main" id="{F905422C-01BF-42CB-A189-A885E25DC8FB}"/>
              </a:ext>
            </a:extLst>
          </p:cNvPr>
          <p:cNvSpPr>
            <a:spLocks noGrp="1"/>
          </p:cNvSpPr>
          <p:nvPr>
            <p:ph type="body" sz="quarter" idx="13" hasCustomPrompt="1"/>
          </p:nvPr>
        </p:nvSpPr>
        <p:spPr>
          <a:xfrm>
            <a:off x="457201" y="5760334"/>
            <a:ext cx="4996798" cy="338128"/>
          </a:xfrm>
          <a:noFill/>
        </p:spPr>
        <p:txBody>
          <a:bodyPr lIns="0" tIns="0" rIns="0" bIns="0" anchor="t">
            <a:noAutofit/>
          </a:bodyPr>
          <a:lstStyle>
            <a:lvl1pPr marL="0" indent="0">
              <a:lnSpc>
                <a:spcPct val="100000"/>
              </a:lnSpc>
              <a:buNone/>
              <a:defRPr sz="1400" b="0">
                <a:solidFill>
                  <a:schemeClr val="tx1"/>
                </a:solidFill>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IE" dirty="0"/>
              <a:t>DATE HERE</a:t>
            </a:r>
            <a:endParaRPr lang="en-US" dirty="0"/>
          </a:p>
        </p:txBody>
      </p:sp>
      <p:sp>
        <p:nvSpPr>
          <p:cNvPr id="16" name="Rectangle 15">
            <a:extLst>
              <a:ext uri="{FF2B5EF4-FFF2-40B4-BE49-F238E27FC236}">
                <a16:creationId xmlns:a16="http://schemas.microsoft.com/office/drawing/2014/main" id="{3B91F06A-AD03-40DC-869E-B4EB784F8EF4}"/>
              </a:ext>
            </a:extLst>
          </p:cNvPr>
          <p:cNvSpPr/>
          <p:nvPr userDrawn="1"/>
        </p:nvSpPr>
        <p:spPr>
          <a:xfrm>
            <a:off x="0" y="6577445"/>
            <a:ext cx="12192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8">
            <a:extLst>
              <a:ext uri="{FF2B5EF4-FFF2-40B4-BE49-F238E27FC236}">
                <a16:creationId xmlns:a16="http://schemas.microsoft.com/office/drawing/2014/main" id="{3053AD4F-1D94-4452-89B8-B331AB84E482}"/>
              </a:ext>
            </a:extLst>
          </p:cNvPr>
          <p:cNvSpPr>
            <a:spLocks noGrp="1"/>
          </p:cNvSpPr>
          <p:nvPr>
            <p:ph type="body" sz="quarter" idx="14" hasCustomPrompt="1"/>
          </p:nvPr>
        </p:nvSpPr>
        <p:spPr>
          <a:xfrm>
            <a:off x="466724" y="5394685"/>
            <a:ext cx="4987353" cy="338128"/>
          </a:xfrm>
          <a:noFill/>
        </p:spPr>
        <p:txBody>
          <a:bodyPr lIns="0" tIns="0" rIns="0" bIns="0" anchor="t">
            <a:noAutofit/>
          </a:bodyPr>
          <a:lstStyle>
            <a:lvl1pPr marL="0" indent="0">
              <a:lnSpc>
                <a:spcPct val="100000"/>
              </a:lnSpc>
              <a:buNone/>
              <a:defRPr sz="1600" b="0">
                <a:solidFill>
                  <a:schemeClr val="tx1"/>
                </a:solidFill>
                <a:latin typeface="+mj-lt"/>
              </a:defRPr>
            </a:lvl1pPr>
            <a:lvl2pPr marL="457200" indent="0">
              <a:lnSpc>
                <a:spcPct val="100000"/>
              </a:lnSpc>
              <a:buNone/>
              <a:defRPr sz="1200"/>
            </a:lvl2pPr>
            <a:lvl3pPr marL="914400" indent="0">
              <a:lnSpc>
                <a:spcPct val="100000"/>
              </a:lnSpc>
              <a:buNone/>
              <a:defRPr sz="1200"/>
            </a:lvl3pPr>
            <a:lvl4pPr marL="1371600" indent="0">
              <a:lnSpc>
                <a:spcPct val="100000"/>
              </a:lnSpc>
              <a:buNone/>
              <a:defRPr sz="1200"/>
            </a:lvl4pPr>
            <a:lvl5pPr marL="1828800" indent="0">
              <a:lnSpc>
                <a:spcPct val="100000"/>
              </a:lnSpc>
              <a:buNone/>
              <a:defRPr sz="1200"/>
            </a:lvl5pPr>
          </a:lstStyle>
          <a:p>
            <a:pPr lvl="0"/>
            <a:r>
              <a:rPr lang="en-US" dirty="0"/>
              <a:t>Client name here</a:t>
            </a:r>
          </a:p>
        </p:txBody>
      </p:sp>
      <p:cxnSp>
        <p:nvCxnSpPr>
          <p:cNvPr id="18" name="Straight Connector 17">
            <a:extLst>
              <a:ext uri="{FF2B5EF4-FFF2-40B4-BE49-F238E27FC236}">
                <a16:creationId xmlns:a16="http://schemas.microsoft.com/office/drawing/2014/main" id="{2AC14197-5132-4962-A69C-4C0D32B87E9D}"/>
              </a:ext>
            </a:extLst>
          </p:cNvPr>
          <p:cNvCxnSpPr>
            <a:cxnSpLocks/>
          </p:cNvCxnSpPr>
          <p:nvPr userDrawn="1"/>
        </p:nvCxnSpPr>
        <p:spPr>
          <a:xfrm>
            <a:off x="457200" y="4868602"/>
            <a:ext cx="168592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B97B0B-F11F-4C2A-A871-F5B060D32E29}"/>
              </a:ext>
            </a:extLst>
          </p:cNvPr>
          <p:cNvSpPr txBox="1"/>
          <p:nvPr userDrawn="1"/>
        </p:nvSpPr>
        <p:spPr>
          <a:xfrm>
            <a:off x="466725" y="5045229"/>
            <a:ext cx="6096000" cy="19825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
                <a:srgbClr val="2E588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PREPARED FOR:</a:t>
            </a:r>
          </a:p>
        </p:txBody>
      </p:sp>
      <p:pic>
        <p:nvPicPr>
          <p:cNvPr id="24" name="Google Shape;324;p36">
            <a:extLst>
              <a:ext uri="{FF2B5EF4-FFF2-40B4-BE49-F238E27FC236}">
                <a16:creationId xmlns:a16="http://schemas.microsoft.com/office/drawing/2014/main" id="{DC648004-5F97-4F74-848F-3E4169CF58E7}"/>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1013037"/>
            <a:ext cx="2867642" cy="594360"/>
          </a:xfrm>
          <a:prstGeom prst="rect">
            <a:avLst/>
          </a:prstGeom>
          <a:noFill/>
          <a:ln>
            <a:noFill/>
          </a:ln>
        </p:spPr>
      </p:pic>
    </p:spTree>
    <p:extLst>
      <p:ext uri="{BB962C8B-B14F-4D97-AF65-F5344CB8AC3E}">
        <p14:creationId xmlns:p14="http://schemas.microsoft.com/office/powerpoint/2010/main" val="117122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80F9BEB-A9B4-4E1C-98A4-A1217C0451CD}"/>
              </a:ext>
            </a:extLst>
          </p:cNvPr>
          <p:cNvGrpSpPr>
            <a:grpSpLocks noChangeAspect="1"/>
          </p:cNvGrpSpPr>
          <p:nvPr userDrawn="1"/>
        </p:nvGrpSpPr>
        <p:grpSpPr>
          <a:xfrm>
            <a:off x="0" y="0"/>
            <a:ext cx="12192000" cy="6858000"/>
            <a:chOff x="0" y="0"/>
            <a:chExt cx="12192000" cy="6858000"/>
          </a:xfrm>
        </p:grpSpPr>
        <p:pic>
          <p:nvPicPr>
            <p:cNvPr id="14" name="Google Shape;91;p16">
              <a:extLst>
                <a:ext uri="{FF2B5EF4-FFF2-40B4-BE49-F238E27FC236}">
                  <a16:creationId xmlns:a16="http://schemas.microsoft.com/office/drawing/2014/main" id="{A6EAD380-DD62-4BED-A340-C7351A883552}"/>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16" name="Rectangle 15">
              <a:extLst>
                <a:ext uri="{FF2B5EF4-FFF2-40B4-BE49-F238E27FC236}">
                  <a16:creationId xmlns:a16="http://schemas.microsoft.com/office/drawing/2014/main" id="{EE963453-EF20-41C1-8E19-31ABBE28D98A}"/>
                </a:ext>
              </a:extLst>
            </p:cNvPr>
            <p:cNvSpPr/>
            <p:nvPr/>
          </p:nvSpPr>
          <p:spPr>
            <a:xfrm>
              <a:off x="0" y="0"/>
              <a:ext cx="12192000" cy="68580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5" name="Google Shape;324;p36">
            <a:extLst>
              <a:ext uri="{FF2B5EF4-FFF2-40B4-BE49-F238E27FC236}">
                <a16:creationId xmlns:a16="http://schemas.microsoft.com/office/drawing/2014/main" id="{C27458D4-8950-4E2D-A919-58444BFB574B}"/>
              </a:ext>
            </a:extLst>
          </p:cNvPr>
          <p:cNvPicPr preferRelativeResize="0">
            <a:picLocks noChangeAspect="1"/>
          </p:cNvPicPr>
          <p:nvPr userDrawn="1"/>
        </p:nvPicPr>
        <p:blipFill>
          <a:blip r:embed="rId3">
            <a:extLst>
              <a:ext uri="{28A0092B-C50C-407E-A947-70E740481C1C}">
                <a14:useLocalDpi xmlns:a14="http://schemas.microsoft.com/office/drawing/2010/main"/>
              </a:ext>
            </a:extLst>
          </a:blip>
          <a:srcRect/>
          <a:stretch/>
        </p:blipFill>
        <p:spPr>
          <a:xfrm>
            <a:off x="457200" y="6086475"/>
            <a:ext cx="2193368" cy="457200"/>
          </a:xfrm>
          <a:prstGeom prst="rect">
            <a:avLst/>
          </a:prstGeom>
          <a:noFill/>
          <a:ln>
            <a:noFill/>
          </a:ln>
        </p:spPr>
      </p:pic>
      <p:sp>
        <p:nvSpPr>
          <p:cNvPr id="6" name="Slide Number Placeholder 5"/>
          <p:cNvSpPr>
            <a:spLocks noGrp="1"/>
          </p:cNvSpPr>
          <p:nvPr>
            <p:ph type="sldNum" sz="quarter" idx="12"/>
          </p:nvPr>
        </p:nvSpPr>
        <p:spPr/>
        <p:txBody>
          <a:bodyPr/>
          <a:lstStyle>
            <a:lvl1pPr>
              <a:defRPr>
                <a:solidFill>
                  <a:schemeClr val="bg1"/>
                </a:solidFill>
              </a:defRPr>
            </a:lvl1pPr>
          </a:lstStyle>
          <a:p>
            <a:fld id="{7CDC98F4-784D-4163-848E-FE39232FF72B}" type="slidenum">
              <a:rPr lang="en-IE" smtClean="0"/>
              <a:pPr/>
              <a:t>‹#›</a:t>
            </a:fld>
            <a:endParaRPr lang="en-IE" dirty="0"/>
          </a:p>
        </p:txBody>
      </p:sp>
      <p:sp>
        <p:nvSpPr>
          <p:cNvPr id="10" name="Rectangle 9">
            <a:extLst>
              <a:ext uri="{FF2B5EF4-FFF2-40B4-BE49-F238E27FC236}">
                <a16:creationId xmlns:a16="http://schemas.microsoft.com/office/drawing/2014/main" id="{3CC75E03-37E1-4685-B173-8F2035ACA3F5}"/>
              </a:ext>
            </a:extLst>
          </p:cNvPr>
          <p:cNvSpPr/>
          <p:nvPr userDrawn="1"/>
        </p:nvSpPr>
        <p:spPr>
          <a:xfrm rot="5400000">
            <a:off x="8622722" y="3288720"/>
            <a:ext cx="6858000" cy="280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7F3F552-9DC4-4459-909D-6CE43F61A76D}"/>
              </a:ext>
            </a:extLst>
          </p:cNvPr>
          <p:cNvSpPr>
            <a:spLocks noGrp="1"/>
          </p:cNvSpPr>
          <p:nvPr>
            <p:ph type="ctrTitle" hasCustomPrompt="1"/>
          </p:nvPr>
        </p:nvSpPr>
        <p:spPr>
          <a:xfrm>
            <a:off x="457200" y="2125859"/>
            <a:ext cx="8528755" cy="1409243"/>
          </a:xfrm>
          <a:noFill/>
          <a:ln w="38100">
            <a:noFill/>
          </a:ln>
        </p:spPr>
        <p:txBody>
          <a:bodyPr lIns="0" tIns="0" rIns="0" bIns="0" anchor="b">
            <a:normAutofit/>
          </a:bodyPr>
          <a:lstStyle>
            <a:lvl1pPr algn="l">
              <a:lnSpc>
                <a:spcPct val="100000"/>
              </a:lnSpc>
              <a:defRPr sz="3600" b="0">
                <a:solidFill>
                  <a:schemeClr val="bg1"/>
                </a:solidFill>
              </a:defRPr>
            </a:lvl1pPr>
          </a:lstStyle>
          <a:p>
            <a:r>
              <a:rPr lang="en-US" dirty="0"/>
              <a:t>Click to enter section divider title</a:t>
            </a:r>
          </a:p>
        </p:txBody>
      </p:sp>
      <p:cxnSp>
        <p:nvCxnSpPr>
          <p:cNvPr id="17" name="Straight Connector 16">
            <a:extLst>
              <a:ext uri="{FF2B5EF4-FFF2-40B4-BE49-F238E27FC236}">
                <a16:creationId xmlns:a16="http://schemas.microsoft.com/office/drawing/2014/main" id="{56801EBA-E89C-4A9A-95F2-1D3A5663DD18}"/>
              </a:ext>
            </a:extLst>
          </p:cNvPr>
          <p:cNvCxnSpPr>
            <a:cxnSpLocks/>
          </p:cNvCxnSpPr>
          <p:nvPr userDrawn="1"/>
        </p:nvCxnSpPr>
        <p:spPr>
          <a:xfrm>
            <a:off x="457200" y="981075"/>
            <a:ext cx="16859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5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theme" Target="../theme/theme3.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20" Type="http://schemas.openxmlformats.org/officeDocument/2006/relationships/slideLayout" Target="../slideLayouts/slideLayout114.xml"/><Relationship Id="rId41" Type="http://schemas.openxmlformats.org/officeDocument/2006/relationships/slideLayout" Target="../slideLayouts/slideLayout1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47" Type="http://schemas.openxmlformats.org/officeDocument/2006/relationships/slideLayout" Target="../slideLayouts/slideLayout188.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4" Type="http://schemas.openxmlformats.org/officeDocument/2006/relationships/slideLayout" Target="../slideLayouts/slideLayout185.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48" Type="http://schemas.openxmlformats.org/officeDocument/2006/relationships/theme" Target="../theme/theme4.xml"/><Relationship Id="rId8" Type="http://schemas.openxmlformats.org/officeDocument/2006/relationships/slideLayout" Target="../slideLayouts/slideLayout149.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46" Type="http://schemas.openxmlformats.org/officeDocument/2006/relationships/slideLayout" Target="../slideLayouts/slideLayout187.xml"/><Relationship Id="rId20" Type="http://schemas.openxmlformats.org/officeDocument/2006/relationships/slideLayout" Target="../slideLayouts/slideLayout161.xml"/><Relationship Id="rId41"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353316"/>
            <a:ext cx="8882335" cy="804116"/>
          </a:xfrm>
          <a:prstGeom prst="rect">
            <a:avLst/>
          </a:prstGeom>
        </p:spPr>
        <p:txBody>
          <a:bodyPr vert="horz" lIns="0" tIns="0" rIns="0" bIns="0" rtlCol="0" anchor="t">
            <a:noAutofit/>
          </a:bodyPr>
          <a:lstStyle/>
          <a:p>
            <a:r>
              <a:rPr lang="en-US" dirty="0"/>
              <a:t>Click to enter slide title</a:t>
            </a:r>
          </a:p>
        </p:txBody>
      </p:sp>
      <p:sp>
        <p:nvSpPr>
          <p:cNvPr id="3" name="Text Placeholder 2"/>
          <p:cNvSpPr>
            <a:spLocks noGrp="1"/>
          </p:cNvSpPr>
          <p:nvPr>
            <p:ph type="body" idx="1"/>
          </p:nvPr>
        </p:nvSpPr>
        <p:spPr>
          <a:xfrm>
            <a:off x="457202" y="1266827"/>
            <a:ext cx="11277599" cy="49355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58575" y="6315075"/>
            <a:ext cx="252000" cy="252000"/>
          </a:xfrm>
          <a:prstGeom prst="rect">
            <a:avLst/>
          </a:prstGeom>
        </p:spPr>
        <p:txBody>
          <a:bodyPr vert="horz" wrap="square" lIns="0" tIns="0" rIns="0" bIns="0" rtlCol="0" anchor="ctr">
            <a:noAutofit/>
          </a:bodyPr>
          <a:lstStyle>
            <a:lvl1pPr algn="ctr">
              <a:defRPr sz="600">
                <a:solidFill>
                  <a:schemeClr val="tx1"/>
                </a:solidFill>
              </a:defRPr>
            </a:lvl1pPr>
          </a:lstStyle>
          <a:p>
            <a:fld id="{7CDC98F4-784D-4163-848E-FE39232FF72B}" type="slidenum">
              <a:rPr lang="en-IE" smtClean="0"/>
              <a:pPr/>
              <a:t>‹#›</a:t>
            </a:fld>
            <a:endParaRPr lang="en-IE" dirty="0"/>
          </a:p>
        </p:txBody>
      </p:sp>
    </p:spTree>
    <p:extLst>
      <p:ext uri="{BB962C8B-B14F-4D97-AF65-F5344CB8AC3E}">
        <p14:creationId xmlns:p14="http://schemas.microsoft.com/office/powerpoint/2010/main" val="173308866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 id="2147484184" r:id="rId18"/>
    <p:sldLayoutId id="2147484185" r:id="rId19"/>
    <p:sldLayoutId id="2147484186" r:id="rId20"/>
    <p:sldLayoutId id="2147484187" r:id="rId21"/>
    <p:sldLayoutId id="2147484188" r:id="rId22"/>
    <p:sldLayoutId id="2147484189" r:id="rId23"/>
    <p:sldLayoutId id="2147484190" r:id="rId24"/>
    <p:sldLayoutId id="2147484191" r:id="rId25"/>
    <p:sldLayoutId id="2147484192" r:id="rId26"/>
    <p:sldLayoutId id="2147484193" r:id="rId27"/>
    <p:sldLayoutId id="2147484194" r:id="rId28"/>
    <p:sldLayoutId id="2147484195" r:id="rId29"/>
    <p:sldLayoutId id="2147484196" r:id="rId30"/>
    <p:sldLayoutId id="2147484197" r:id="rId31"/>
    <p:sldLayoutId id="2147484198" r:id="rId32"/>
    <p:sldLayoutId id="2147484199" r:id="rId33"/>
    <p:sldLayoutId id="2147484200" r:id="rId34"/>
    <p:sldLayoutId id="2147484201" r:id="rId35"/>
    <p:sldLayoutId id="2147484202" r:id="rId36"/>
    <p:sldLayoutId id="2147484203" r:id="rId37"/>
    <p:sldLayoutId id="2147484204" r:id="rId38"/>
    <p:sldLayoutId id="2147484205" r:id="rId39"/>
    <p:sldLayoutId id="2147484206" r:id="rId40"/>
    <p:sldLayoutId id="2147484207" r:id="rId41"/>
    <p:sldLayoutId id="2147484208" r:id="rId42"/>
    <p:sldLayoutId id="2147484209" r:id="rId43"/>
    <p:sldLayoutId id="2147484210" r:id="rId44"/>
    <p:sldLayoutId id="2147484211" r:id="rId45"/>
    <p:sldLayoutId id="2147484212" r:id="rId46"/>
    <p:sldLayoutId id="214748421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2100" b="0" kern="1200">
          <a:solidFill>
            <a:schemeClr val="tx1"/>
          </a:solidFill>
          <a:latin typeface="+mj-lt"/>
          <a:ea typeface="+mj-ea"/>
          <a:cs typeface="+mj-cs"/>
        </a:defRPr>
      </a:lvl1pPr>
    </p:titleStyle>
    <p:bodyStyle>
      <a:lvl1pPr marL="203597" indent="-203597" algn="l" defTabSz="685800" rtl="0" eaLnBrk="1" latinLnBrk="0" hangingPunct="1">
        <a:lnSpc>
          <a:spcPct val="100000"/>
        </a:lnSpc>
        <a:spcBef>
          <a:spcPts val="450"/>
        </a:spcBef>
        <a:buClr>
          <a:schemeClr val="bg2"/>
        </a:buClr>
        <a:buSzPct val="120000"/>
        <a:buFont typeface="Arial" panose="020B0604020202020204" pitchFamily="34" charset="0"/>
        <a:buChar char="•"/>
        <a:defRPr sz="1200" kern="1200">
          <a:solidFill>
            <a:schemeClr val="tx1"/>
          </a:solidFill>
          <a:latin typeface="+mn-lt"/>
          <a:ea typeface="+mn-ea"/>
          <a:cs typeface="+mn-cs"/>
        </a:defRPr>
      </a:lvl1pPr>
      <a:lvl2pPr marL="541735" indent="-198835" algn="l" defTabSz="685800" rtl="0" eaLnBrk="1" latinLnBrk="0" hangingPunct="1">
        <a:lnSpc>
          <a:spcPct val="100000"/>
        </a:lnSpc>
        <a:spcBef>
          <a:spcPts val="450"/>
        </a:spcBef>
        <a:buClr>
          <a:schemeClr val="bg2"/>
        </a:buClr>
        <a:buSzPct val="120000"/>
        <a:buFont typeface="Arial" panose="020B0604020202020204" pitchFamily="34" charset="0"/>
        <a:buChar char="•"/>
        <a:defRPr sz="1050" kern="1200">
          <a:solidFill>
            <a:schemeClr val="tx1"/>
          </a:solidFill>
          <a:latin typeface="+mn-lt"/>
          <a:ea typeface="+mn-ea"/>
          <a:cs typeface="+mn-cs"/>
        </a:defRPr>
      </a:lvl2pPr>
      <a:lvl3pPr marL="871538" indent="-185738" algn="l" defTabSz="685800" rtl="0" eaLnBrk="1" latinLnBrk="0" hangingPunct="1">
        <a:lnSpc>
          <a:spcPct val="100000"/>
        </a:lnSpc>
        <a:spcBef>
          <a:spcPts val="450"/>
        </a:spcBef>
        <a:buClr>
          <a:schemeClr val="bg2"/>
        </a:buClr>
        <a:buSzPct val="120000"/>
        <a:buFont typeface="Arial" panose="020B0604020202020204" pitchFamily="34" charset="0"/>
        <a:buChar char="•"/>
        <a:defRPr sz="975" kern="1200">
          <a:solidFill>
            <a:schemeClr val="tx1"/>
          </a:solidFill>
          <a:latin typeface="+mn-lt"/>
          <a:ea typeface="+mn-ea"/>
          <a:cs typeface="+mn-cs"/>
        </a:defRPr>
      </a:lvl3pPr>
      <a:lvl4pPr marL="1210866" indent="-182166" algn="l" defTabSz="685800" rtl="0" eaLnBrk="1" latinLnBrk="0" hangingPunct="1">
        <a:lnSpc>
          <a:spcPct val="100000"/>
        </a:lnSpc>
        <a:spcBef>
          <a:spcPts val="450"/>
        </a:spcBef>
        <a:buClr>
          <a:schemeClr val="bg2"/>
        </a:buClr>
        <a:buSzPct val="120000"/>
        <a:buFont typeface="Arial" panose="020B0604020202020204" pitchFamily="34" charset="0"/>
        <a:buChar char="•"/>
        <a:defRPr sz="900" kern="1200">
          <a:solidFill>
            <a:schemeClr val="tx1"/>
          </a:solidFill>
          <a:latin typeface="+mn-lt"/>
          <a:ea typeface="+mn-ea"/>
          <a:cs typeface="+mn-cs"/>
        </a:defRPr>
      </a:lvl4pPr>
      <a:lvl5pPr marL="1549004" indent="-177404" algn="l" defTabSz="685800" rtl="0" eaLnBrk="1" latinLnBrk="0" hangingPunct="1">
        <a:lnSpc>
          <a:spcPct val="100000"/>
        </a:lnSpc>
        <a:spcBef>
          <a:spcPts val="450"/>
        </a:spcBef>
        <a:buClr>
          <a:schemeClr val="bg2"/>
        </a:buClr>
        <a:buSzPct val="120000"/>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353316"/>
            <a:ext cx="8882335" cy="804116"/>
          </a:xfrm>
          <a:prstGeom prst="rect">
            <a:avLst/>
          </a:prstGeom>
        </p:spPr>
        <p:txBody>
          <a:bodyPr vert="horz" lIns="0" tIns="0" rIns="0" bIns="0" rtlCol="0" anchor="t">
            <a:noAutofit/>
          </a:bodyPr>
          <a:lstStyle/>
          <a:p>
            <a:r>
              <a:rPr lang="en-US" dirty="0"/>
              <a:t>Click to enter slide title</a:t>
            </a:r>
          </a:p>
        </p:txBody>
      </p:sp>
      <p:sp>
        <p:nvSpPr>
          <p:cNvPr id="3" name="Text Placeholder 2"/>
          <p:cNvSpPr>
            <a:spLocks noGrp="1"/>
          </p:cNvSpPr>
          <p:nvPr>
            <p:ph type="body" idx="1"/>
          </p:nvPr>
        </p:nvSpPr>
        <p:spPr>
          <a:xfrm>
            <a:off x="457202" y="1266827"/>
            <a:ext cx="11277599" cy="49355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58575" y="6315075"/>
            <a:ext cx="252000" cy="252000"/>
          </a:xfrm>
          <a:prstGeom prst="rect">
            <a:avLst/>
          </a:prstGeom>
        </p:spPr>
        <p:txBody>
          <a:bodyPr vert="horz" wrap="square" lIns="0" tIns="0" rIns="0" bIns="0" rtlCol="0" anchor="ctr">
            <a:noAutofit/>
          </a:bodyPr>
          <a:lstStyle>
            <a:lvl1pPr algn="ctr">
              <a:defRPr sz="600">
                <a:solidFill>
                  <a:schemeClr val="tx1"/>
                </a:solidFill>
              </a:defRPr>
            </a:lvl1pPr>
          </a:lstStyle>
          <a:p>
            <a:fld id="{7CDC98F4-784D-4163-848E-FE39232FF72B}" type="slidenum">
              <a:rPr lang="en-IE" smtClean="0"/>
              <a:pPr/>
              <a:t>‹#›</a:t>
            </a:fld>
            <a:endParaRPr lang="en-IE" dirty="0"/>
          </a:p>
        </p:txBody>
      </p:sp>
    </p:spTree>
    <p:extLst>
      <p:ext uri="{BB962C8B-B14F-4D97-AF65-F5344CB8AC3E}">
        <p14:creationId xmlns:p14="http://schemas.microsoft.com/office/powerpoint/2010/main" val="2536117493"/>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 id="2147484231" r:id="rId17"/>
    <p:sldLayoutId id="2147484232" r:id="rId18"/>
    <p:sldLayoutId id="2147484233" r:id="rId19"/>
    <p:sldLayoutId id="2147484234" r:id="rId20"/>
    <p:sldLayoutId id="2147484235" r:id="rId21"/>
    <p:sldLayoutId id="2147484236" r:id="rId22"/>
    <p:sldLayoutId id="2147484237" r:id="rId23"/>
    <p:sldLayoutId id="2147484238" r:id="rId24"/>
    <p:sldLayoutId id="2147484239" r:id="rId25"/>
    <p:sldLayoutId id="2147484240" r:id="rId26"/>
    <p:sldLayoutId id="2147484241" r:id="rId27"/>
    <p:sldLayoutId id="2147484242" r:id="rId28"/>
    <p:sldLayoutId id="2147484243" r:id="rId29"/>
    <p:sldLayoutId id="2147484244" r:id="rId30"/>
    <p:sldLayoutId id="2147484245" r:id="rId31"/>
    <p:sldLayoutId id="2147484246" r:id="rId32"/>
    <p:sldLayoutId id="2147484247" r:id="rId33"/>
    <p:sldLayoutId id="2147484248" r:id="rId34"/>
    <p:sldLayoutId id="2147484249" r:id="rId35"/>
    <p:sldLayoutId id="2147484250" r:id="rId36"/>
    <p:sldLayoutId id="2147484251" r:id="rId37"/>
    <p:sldLayoutId id="2147484252" r:id="rId38"/>
    <p:sldLayoutId id="2147484253" r:id="rId39"/>
    <p:sldLayoutId id="2147484254" r:id="rId40"/>
    <p:sldLayoutId id="2147484255" r:id="rId41"/>
    <p:sldLayoutId id="2147484256" r:id="rId42"/>
    <p:sldLayoutId id="2147484257" r:id="rId43"/>
    <p:sldLayoutId id="2147484258" r:id="rId44"/>
    <p:sldLayoutId id="2147484259" r:id="rId45"/>
    <p:sldLayoutId id="2147484260" r:id="rId46"/>
    <p:sldLayoutId id="2147484261"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2100" b="0" kern="1200">
          <a:solidFill>
            <a:schemeClr val="tx1"/>
          </a:solidFill>
          <a:latin typeface="+mj-lt"/>
          <a:ea typeface="+mj-ea"/>
          <a:cs typeface="+mj-cs"/>
        </a:defRPr>
      </a:lvl1pPr>
    </p:titleStyle>
    <p:bodyStyle>
      <a:lvl1pPr marL="203597" indent="-203597" algn="l" defTabSz="685800" rtl="0" eaLnBrk="1" latinLnBrk="0" hangingPunct="1">
        <a:lnSpc>
          <a:spcPct val="100000"/>
        </a:lnSpc>
        <a:spcBef>
          <a:spcPts val="450"/>
        </a:spcBef>
        <a:buClr>
          <a:schemeClr val="bg2"/>
        </a:buClr>
        <a:buSzPct val="120000"/>
        <a:buFont typeface="Arial" panose="020B0604020202020204" pitchFamily="34" charset="0"/>
        <a:buChar char="•"/>
        <a:defRPr sz="1200" kern="1200">
          <a:solidFill>
            <a:schemeClr val="tx1"/>
          </a:solidFill>
          <a:latin typeface="+mn-lt"/>
          <a:ea typeface="+mn-ea"/>
          <a:cs typeface="+mn-cs"/>
        </a:defRPr>
      </a:lvl1pPr>
      <a:lvl2pPr marL="541735" indent="-198835" algn="l" defTabSz="685800" rtl="0" eaLnBrk="1" latinLnBrk="0" hangingPunct="1">
        <a:lnSpc>
          <a:spcPct val="100000"/>
        </a:lnSpc>
        <a:spcBef>
          <a:spcPts val="450"/>
        </a:spcBef>
        <a:buClr>
          <a:schemeClr val="bg2"/>
        </a:buClr>
        <a:buSzPct val="120000"/>
        <a:buFont typeface="Arial" panose="020B0604020202020204" pitchFamily="34" charset="0"/>
        <a:buChar char="•"/>
        <a:defRPr sz="1050" kern="1200">
          <a:solidFill>
            <a:schemeClr val="tx1"/>
          </a:solidFill>
          <a:latin typeface="+mn-lt"/>
          <a:ea typeface="+mn-ea"/>
          <a:cs typeface="+mn-cs"/>
        </a:defRPr>
      </a:lvl2pPr>
      <a:lvl3pPr marL="871538" indent="-185738" algn="l" defTabSz="685800" rtl="0" eaLnBrk="1" latinLnBrk="0" hangingPunct="1">
        <a:lnSpc>
          <a:spcPct val="100000"/>
        </a:lnSpc>
        <a:spcBef>
          <a:spcPts val="450"/>
        </a:spcBef>
        <a:buClr>
          <a:schemeClr val="bg2"/>
        </a:buClr>
        <a:buSzPct val="120000"/>
        <a:buFont typeface="Arial" panose="020B0604020202020204" pitchFamily="34" charset="0"/>
        <a:buChar char="•"/>
        <a:defRPr sz="975" kern="1200">
          <a:solidFill>
            <a:schemeClr val="tx1"/>
          </a:solidFill>
          <a:latin typeface="+mn-lt"/>
          <a:ea typeface="+mn-ea"/>
          <a:cs typeface="+mn-cs"/>
        </a:defRPr>
      </a:lvl3pPr>
      <a:lvl4pPr marL="1210866" indent="-182166" algn="l" defTabSz="685800" rtl="0" eaLnBrk="1" latinLnBrk="0" hangingPunct="1">
        <a:lnSpc>
          <a:spcPct val="100000"/>
        </a:lnSpc>
        <a:spcBef>
          <a:spcPts val="450"/>
        </a:spcBef>
        <a:buClr>
          <a:schemeClr val="bg2"/>
        </a:buClr>
        <a:buSzPct val="120000"/>
        <a:buFont typeface="Arial" panose="020B0604020202020204" pitchFamily="34" charset="0"/>
        <a:buChar char="•"/>
        <a:defRPr sz="900" kern="1200">
          <a:solidFill>
            <a:schemeClr val="tx1"/>
          </a:solidFill>
          <a:latin typeface="+mn-lt"/>
          <a:ea typeface="+mn-ea"/>
          <a:cs typeface="+mn-cs"/>
        </a:defRPr>
      </a:lvl4pPr>
      <a:lvl5pPr marL="1549004" indent="-177404" algn="l" defTabSz="685800" rtl="0" eaLnBrk="1" latinLnBrk="0" hangingPunct="1">
        <a:lnSpc>
          <a:spcPct val="100000"/>
        </a:lnSpc>
        <a:spcBef>
          <a:spcPts val="450"/>
        </a:spcBef>
        <a:buClr>
          <a:schemeClr val="bg2"/>
        </a:buClr>
        <a:buSzPct val="120000"/>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53316"/>
            <a:ext cx="8882335" cy="804116"/>
          </a:xfrm>
          <a:prstGeom prst="rect">
            <a:avLst/>
          </a:prstGeom>
        </p:spPr>
        <p:txBody>
          <a:bodyPr vert="horz" lIns="0" tIns="0" rIns="0" bIns="0" rtlCol="0" anchor="t">
            <a:noAutofit/>
          </a:bodyPr>
          <a:lstStyle/>
          <a:p>
            <a:r>
              <a:rPr lang="en-US" dirty="0"/>
              <a:t>Click to enter slide title</a:t>
            </a:r>
          </a:p>
        </p:txBody>
      </p:sp>
      <p:sp>
        <p:nvSpPr>
          <p:cNvPr id="3" name="Text Placeholder 2"/>
          <p:cNvSpPr>
            <a:spLocks noGrp="1"/>
          </p:cNvSpPr>
          <p:nvPr>
            <p:ph type="body" idx="1"/>
          </p:nvPr>
        </p:nvSpPr>
        <p:spPr>
          <a:xfrm>
            <a:off x="457201" y="1266825"/>
            <a:ext cx="11277599" cy="49355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58574" y="6315075"/>
            <a:ext cx="252000" cy="252000"/>
          </a:xfrm>
          <a:prstGeom prst="rect">
            <a:avLst/>
          </a:prstGeom>
        </p:spPr>
        <p:txBody>
          <a:bodyPr vert="horz" wrap="square" lIns="0" tIns="0" rIns="0" bIns="0" rtlCol="0" anchor="ctr">
            <a:noAutofit/>
          </a:bodyPr>
          <a:lstStyle>
            <a:lvl1pPr algn="ctr">
              <a:defRPr sz="800">
                <a:solidFill>
                  <a:schemeClr val="tx1"/>
                </a:solidFill>
              </a:defRPr>
            </a:lvl1pPr>
          </a:lstStyle>
          <a:p>
            <a:fld id="{7CDC98F4-784D-4163-848E-FE39232FF72B}" type="slidenum">
              <a:rPr lang="en-IE" smtClean="0"/>
              <a:pPr/>
              <a:t>‹#›</a:t>
            </a:fld>
            <a:endParaRPr lang="en-IE" dirty="0"/>
          </a:p>
        </p:txBody>
      </p:sp>
    </p:spTree>
    <p:extLst>
      <p:ext uri="{BB962C8B-B14F-4D97-AF65-F5344CB8AC3E}">
        <p14:creationId xmlns:p14="http://schemas.microsoft.com/office/powerpoint/2010/main" val="3869753129"/>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57" r:id="rId22"/>
    <p:sldLayoutId id="2147484358" r:id="rId23"/>
    <p:sldLayoutId id="2147484359" r:id="rId24"/>
    <p:sldLayoutId id="2147484360" r:id="rId25"/>
    <p:sldLayoutId id="2147484361" r:id="rId26"/>
    <p:sldLayoutId id="2147484362" r:id="rId27"/>
    <p:sldLayoutId id="2147484363" r:id="rId28"/>
    <p:sldLayoutId id="2147484364" r:id="rId29"/>
    <p:sldLayoutId id="2147484365" r:id="rId30"/>
    <p:sldLayoutId id="2147484366" r:id="rId31"/>
    <p:sldLayoutId id="2147484367" r:id="rId32"/>
    <p:sldLayoutId id="2147484368" r:id="rId33"/>
    <p:sldLayoutId id="2147484369" r:id="rId34"/>
    <p:sldLayoutId id="2147484370" r:id="rId35"/>
    <p:sldLayoutId id="2147484371" r:id="rId36"/>
    <p:sldLayoutId id="2147484372" r:id="rId37"/>
    <p:sldLayoutId id="2147484373" r:id="rId38"/>
    <p:sldLayoutId id="2147484374" r:id="rId39"/>
    <p:sldLayoutId id="2147484375" r:id="rId40"/>
    <p:sldLayoutId id="2147484376" r:id="rId41"/>
    <p:sldLayoutId id="2147484377" r:id="rId42"/>
    <p:sldLayoutId id="2147484378" r:id="rId43"/>
    <p:sldLayoutId id="2147484379" r:id="rId44"/>
    <p:sldLayoutId id="2147484380" r:id="rId45"/>
    <p:sldLayoutId id="2147484381" r:id="rId46"/>
    <p:sldLayoutId id="2147484382"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2800" b="0" kern="1200">
          <a:solidFill>
            <a:schemeClr val="tx1"/>
          </a:solidFill>
          <a:latin typeface="+mj-lt"/>
          <a:ea typeface="+mj-ea"/>
          <a:cs typeface="+mj-cs"/>
        </a:defRPr>
      </a:lvl1pPr>
    </p:titleStyle>
    <p:bodyStyle>
      <a:lvl1pPr marL="271463" indent="-271463" algn="l" defTabSz="914400" rtl="0" eaLnBrk="1" latinLnBrk="0" hangingPunct="1">
        <a:lnSpc>
          <a:spcPct val="100000"/>
        </a:lnSpc>
        <a:spcBef>
          <a:spcPts val="600"/>
        </a:spcBef>
        <a:buClr>
          <a:schemeClr val="bg2"/>
        </a:buClr>
        <a:buSzPct val="120000"/>
        <a:buFont typeface="Arial" panose="020B0604020202020204" pitchFamily="34" charset="0"/>
        <a:buChar char="•"/>
        <a:defRPr sz="1600" kern="1200">
          <a:solidFill>
            <a:schemeClr val="tx1"/>
          </a:solidFill>
          <a:latin typeface="+mn-lt"/>
          <a:ea typeface="+mn-ea"/>
          <a:cs typeface="+mn-cs"/>
        </a:defRPr>
      </a:lvl1pPr>
      <a:lvl2pPr marL="722313" indent="-265113" algn="l" defTabSz="914400" rtl="0" eaLnBrk="1" latinLnBrk="0" hangingPunct="1">
        <a:lnSpc>
          <a:spcPct val="100000"/>
        </a:lnSpc>
        <a:spcBef>
          <a:spcPts val="600"/>
        </a:spcBef>
        <a:buClr>
          <a:schemeClr val="bg2"/>
        </a:buClr>
        <a:buSzPct val="120000"/>
        <a:buFont typeface="Arial" panose="020B0604020202020204" pitchFamily="34" charset="0"/>
        <a:buChar char="•"/>
        <a:defRPr sz="1400" kern="1200">
          <a:solidFill>
            <a:schemeClr val="tx1"/>
          </a:solidFill>
          <a:latin typeface="+mn-lt"/>
          <a:ea typeface="+mn-ea"/>
          <a:cs typeface="+mn-cs"/>
        </a:defRPr>
      </a:lvl2pPr>
      <a:lvl3pPr marL="1162050" indent="-247650" algn="l" defTabSz="914400" rtl="0" eaLnBrk="1" latinLnBrk="0" hangingPunct="1">
        <a:lnSpc>
          <a:spcPct val="100000"/>
        </a:lnSpc>
        <a:spcBef>
          <a:spcPts val="600"/>
        </a:spcBef>
        <a:buClr>
          <a:schemeClr val="bg2"/>
        </a:buClr>
        <a:buSzPct val="120000"/>
        <a:buFont typeface="Arial" panose="020B0604020202020204" pitchFamily="34" charset="0"/>
        <a:buChar char="•"/>
        <a:defRPr sz="1300" kern="1200">
          <a:solidFill>
            <a:schemeClr val="tx1"/>
          </a:solidFill>
          <a:latin typeface="+mn-lt"/>
          <a:ea typeface="+mn-ea"/>
          <a:cs typeface="+mn-cs"/>
        </a:defRPr>
      </a:lvl3pPr>
      <a:lvl4pPr marL="1614488" indent="-24288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4pPr>
      <a:lvl5pPr marL="2065338" indent="-23653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53316"/>
            <a:ext cx="8882335" cy="804116"/>
          </a:xfrm>
          <a:prstGeom prst="rect">
            <a:avLst/>
          </a:prstGeom>
        </p:spPr>
        <p:txBody>
          <a:bodyPr vert="horz" lIns="0" tIns="0" rIns="0" bIns="0" rtlCol="0" anchor="t">
            <a:noAutofit/>
          </a:bodyPr>
          <a:lstStyle/>
          <a:p>
            <a:r>
              <a:rPr lang="en-US" dirty="0"/>
              <a:t>Click to enter slide title</a:t>
            </a:r>
          </a:p>
        </p:txBody>
      </p:sp>
      <p:sp>
        <p:nvSpPr>
          <p:cNvPr id="3" name="Text Placeholder 2"/>
          <p:cNvSpPr>
            <a:spLocks noGrp="1"/>
          </p:cNvSpPr>
          <p:nvPr>
            <p:ph type="body" idx="1"/>
          </p:nvPr>
        </p:nvSpPr>
        <p:spPr>
          <a:xfrm>
            <a:off x="457201" y="1266825"/>
            <a:ext cx="11277599" cy="49355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58574" y="6315075"/>
            <a:ext cx="252000" cy="252000"/>
          </a:xfrm>
          <a:prstGeom prst="rect">
            <a:avLst/>
          </a:prstGeom>
        </p:spPr>
        <p:txBody>
          <a:bodyPr vert="horz" wrap="square" lIns="0" tIns="0" rIns="0" bIns="0" rtlCol="0" anchor="ctr">
            <a:noAutofit/>
          </a:bodyPr>
          <a:lstStyle>
            <a:lvl1pPr algn="ctr">
              <a:defRPr sz="800">
                <a:solidFill>
                  <a:schemeClr val="tx1"/>
                </a:solidFill>
              </a:defRPr>
            </a:lvl1pPr>
          </a:lstStyle>
          <a:p>
            <a:fld id="{7CDC98F4-784D-4163-848E-FE39232FF72B}" type="slidenum">
              <a:rPr lang="en-IE" smtClean="0"/>
              <a:pPr/>
              <a:t>‹#›</a:t>
            </a:fld>
            <a:endParaRPr lang="en-IE" dirty="0"/>
          </a:p>
        </p:txBody>
      </p:sp>
    </p:spTree>
    <p:extLst>
      <p:ext uri="{BB962C8B-B14F-4D97-AF65-F5344CB8AC3E}">
        <p14:creationId xmlns:p14="http://schemas.microsoft.com/office/powerpoint/2010/main" val="547384122"/>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 id="2147484404" r:id="rId21"/>
    <p:sldLayoutId id="2147484405" r:id="rId22"/>
    <p:sldLayoutId id="2147484406" r:id="rId23"/>
    <p:sldLayoutId id="2147484407" r:id="rId24"/>
    <p:sldLayoutId id="2147484408" r:id="rId25"/>
    <p:sldLayoutId id="2147484409" r:id="rId26"/>
    <p:sldLayoutId id="2147484410" r:id="rId27"/>
    <p:sldLayoutId id="2147484411" r:id="rId28"/>
    <p:sldLayoutId id="2147484412" r:id="rId29"/>
    <p:sldLayoutId id="2147484413" r:id="rId30"/>
    <p:sldLayoutId id="2147484414" r:id="rId31"/>
    <p:sldLayoutId id="2147484415" r:id="rId32"/>
    <p:sldLayoutId id="2147484416" r:id="rId33"/>
    <p:sldLayoutId id="2147484417" r:id="rId34"/>
    <p:sldLayoutId id="2147484418" r:id="rId35"/>
    <p:sldLayoutId id="2147484419" r:id="rId36"/>
    <p:sldLayoutId id="2147484420" r:id="rId37"/>
    <p:sldLayoutId id="2147484421" r:id="rId38"/>
    <p:sldLayoutId id="2147484422" r:id="rId39"/>
    <p:sldLayoutId id="2147484423" r:id="rId40"/>
    <p:sldLayoutId id="2147484424" r:id="rId41"/>
    <p:sldLayoutId id="2147484425" r:id="rId42"/>
    <p:sldLayoutId id="2147484426" r:id="rId43"/>
    <p:sldLayoutId id="2147484427" r:id="rId44"/>
    <p:sldLayoutId id="2147484428" r:id="rId45"/>
    <p:sldLayoutId id="2147484429" r:id="rId46"/>
    <p:sldLayoutId id="2147484430"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2800" b="0" kern="1200">
          <a:solidFill>
            <a:schemeClr val="tx1"/>
          </a:solidFill>
          <a:latin typeface="+mj-lt"/>
          <a:ea typeface="+mj-ea"/>
          <a:cs typeface="+mj-cs"/>
        </a:defRPr>
      </a:lvl1pPr>
    </p:titleStyle>
    <p:bodyStyle>
      <a:lvl1pPr marL="271463" indent="-271463" algn="l" defTabSz="914400" rtl="0" eaLnBrk="1" latinLnBrk="0" hangingPunct="1">
        <a:lnSpc>
          <a:spcPct val="100000"/>
        </a:lnSpc>
        <a:spcBef>
          <a:spcPts val="600"/>
        </a:spcBef>
        <a:buClr>
          <a:schemeClr val="bg2"/>
        </a:buClr>
        <a:buSzPct val="120000"/>
        <a:buFont typeface="Arial" panose="020B0604020202020204" pitchFamily="34" charset="0"/>
        <a:buChar char="•"/>
        <a:defRPr sz="1600" kern="1200">
          <a:solidFill>
            <a:schemeClr val="tx1"/>
          </a:solidFill>
          <a:latin typeface="+mn-lt"/>
          <a:ea typeface="+mn-ea"/>
          <a:cs typeface="+mn-cs"/>
        </a:defRPr>
      </a:lvl1pPr>
      <a:lvl2pPr marL="722313" indent="-265113" algn="l" defTabSz="914400" rtl="0" eaLnBrk="1" latinLnBrk="0" hangingPunct="1">
        <a:lnSpc>
          <a:spcPct val="100000"/>
        </a:lnSpc>
        <a:spcBef>
          <a:spcPts val="600"/>
        </a:spcBef>
        <a:buClr>
          <a:schemeClr val="bg2"/>
        </a:buClr>
        <a:buSzPct val="120000"/>
        <a:buFont typeface="Arial" panose="020B0604020202020204" pitchFamily="34" charset="0"/>
        <a:buChar char="•"/>
        <a:defRPr sz="1400" kern="1200">
          <a:solidFill>
            <a:schemeClr val="tx1"/>
          </a:solidFill>
          <a:latin typeface="+mn-lt"/>
          <a:ea typeface="+mn-ea"/>
          <a:cs typeface="+mn-cs"/>
        </a:defRPr>
      </a:lvl2pPr>
      <a:lvl3pPr marL="1162050" indent="-247650" algn="l" defTabSz="914400" rtl="0" eaLnBrk="1" latinLnBrk="0" hangingPunct="1">
        <a:lnSpc>
          <a:spcPct val="100000"/>
        </a:lnSpc>
        <a:spcBef>
          <a:spcPts val="600"/>
        </a:spcBef>
        <a:buClr>
          <a:schemeClr val="bg2"/>
        </a:buClr>
        <a:buSzPct val="120000"/>
        <a:buFont typeface="Arial" panose="020B0604020202020204" pitchFamily="34" charset="0"/>
        <a:buChar char="•"/>
        <a:defRPr sz="1300" kern="1200">
          <a:solidFill>
            <a:schemeClr val="tx1"/>
          </a:solidFill>
          <a:latin typeface="+mn-lt"/>
          <a:ea typeface="+mn-ea"/>
          <a:cs typeface="+mn-cs"/>
        </a:defRPr>
      </a:lvl3pPr>
      <a:lvl4pPr marL="1614488" indent="-24288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4pPr>
      <a:lvl5pPr marL="2065338" indent="-23653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5.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20.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0.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chart" Target="../charts/chart3.xml"/><Relationship Id="rId7" Type="http://schemas.openxmlformats.org/officeDocument/2006/relationships/image" Target="../media/image54.svg"/><Relationship Id="rId2" Type="http://schemas.openxmlformats.org/officeDocument/2006/relationships/notesSlide" Target="../notesSlides/notesSlide11.xml"/><Relationship Id="rId1" Type="http://schemas.openxmlformats.org/officeDocument/2006/relationships/slideLayout" Target="../slideLayouts/slideLayout11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chart" Target="../charts/chart5.xml"/><Relationship Id="rId10" Type="http://schemas.openxmlformats.org/officeDocument/2006/relationships/image" Target="../media/image57.png"/><Relationship Id="rId4" Type="http://schemas.openxmlformats.org/officeDocument/2006/relationships/chart" Target="../charts/chart4.xml"/><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20.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20.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06.xm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8" Type="http://schemas.openxmlformats.org/officeDocument/2006/relationships/image" Target="cid:ii_lnw6bqrp4" TargetMode="External"/><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6.png"/><Relationship Id="rId1" Type="http://schemas.openxmlformats.org/officeDocument/2006/relationships/slideLayout" Target="../slideLayouts/slideLayout16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5.gif"/><Relationship Id="rId10" Type="http://schemas.openxmlformats.org/officeDocument/2006/relationships/image" Target="cid:image002.png@01D85A1D.9C5E8060" TargetMode="External"/><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67.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67.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20.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20.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20.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2882F9-4FEA-B643-AA1B-4969279C00D4}"/>
              </a:ext>
            </a:extLst>
          </p:cNvPr>
          <p:cNvSpPr/>
          <p:nvPr/>
        </p:nvSpPr>
        <p:spPr>
          <a:xfrm>
            <a:off x="466724" y="883054"/>
            <a:ext cx="3365369" cy="1074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5" name="TextBox 14">
            <a:extLst>
              <a:ext uri="{FF2B5EF4-FFF2-40B4-BE49-F238E27FC236}">
                <a16:creationId xmlns:a16="http://schemas.microsoft.com/office/drawing/2014/main" id="{EA13037A-0009-D927-5725-6154CD3B37B3}"/>
              </a:ext>
            </a:extLst>
          </p:cNvPr>
          <p:cNvSpPr txBox="1"/>
          <p:nvPr/>
        </p:nvSpPr>
        <p:spPr>
          <a:xfrm>
            <a:off x="9515693" y="720090"/>
            <a:ext cx="2371507"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Heavy"/>
                <a:ea typeface="+mn-ea"/>
                <a:cs typeface="+mn-cs"/>
              </a:rPr>
              <a:t>PME Economic Forecast Breakfast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Heavy"/>
                <a:ea typeface="+mn-ea"/>
                <a:cs typeface="+mn-cs"/>
              </a:rPr>
              <a:t>November 9,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Heavy"/>
                <a:ea typeface="+mn-ea"/>
                <a:cs typeface="+mn-cs"/>
              </a:rPr>
              <a:t>Prepared for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Heavy"/>
                <a:ea typeface="+mn-ea"/>
                <a:cs typeface="+mn-cs"/>
              </a:rPr>
              <a:t>Prepared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Heavy"/>
                <a:ea typeface="+mn-ea"/>
                <a:cs typeface="+mn-cs"/>
              </a:rPr>
              <a:t>Prepared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Heavy"/>
                <a:ea typeface="+mn-ea"/>
                <a:cs typeface="+mn-cs"/>
              </a:rPr>
              <a:t>In association with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10">
            <a:extLst>
              <a:ext uri="{FF2B5EF4-FFF2-40B4-BE49-F238E27FC236}">
                <a16:creationId xmlns:a16="http://schemas.microsoft.com/office/drawing/2014/main" id="{9BD1C92D-09BA-E586-FDE6-93B0D386625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778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754659"/>
            <a:ext cx="5918886" cy="4059452"/>
          </a:xfrm>
        </p:spPr>
        <p:txBody>
          <a:bodyPr/>
          <a:lstStyle/>
          <a:p>
            <a:r>
              <a:rPr lang="en-US" sz="2000" dirty="0">
                <a:latin typeface="Arial" panose="020B0604020202020204" pitchFamily="34" charset="0"/>
                <a:cs typeface="Arial" panose="020B0604020202020204" pitchFamily="34" charset="0"/>
              </a:rPr>
              <a:t>Law, insurance, accounting, construction, naval architecture, educational institutions, research, public agencies, non-profits</a:t>
            </a:r>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a:xfrm>
            <a:off x="597244" y="714377"/>
            <a:ext cx="5638800" cy="826871"/>
          </a:xfrm>
        </p:spPr>
        <p:txBody>
          <a:bodyPr/>
          <a:lstStyle/>
          <a:p>
            <a:r>
              <a:rPr lang="en-US" b="1" dirty="0">
                <a:latin typeface="Arial" panose="020B0604020202020204" pitchFamily="34" charset="0"/>
                <a:cs typeface="Arial" panose="020B0604020202020204" pitchFamily="34" charset="0"/>
              </a:rPr>
              <a:t>Maritime Support Services</a:t>
            </a:r>
          </a:p>
        </p:txBody>
      </p:sp>
      <p:sp>
        <p:nvSpPr>
          <p:cNvPr id="10" name="Text Box 2">
            <a:extLst>
              <a:ext uri="{FF2B5EF4-FFF2-40B4-BE49-F238E27FC236}">
                <a16:creationId xmlns:a16="http://schemas.microsoft.com/office/drawing/2014/main" id="{B909CE61-F93B-3E14-25DF-B1389E1936CA}"/>
              </a:ext>
            </a:extLst>
          </p:cNvPr>
          <p:cNvSpPr txBox="1">
            <a:spLocks noChangeArrowheads="1"/>
          </p:cNvSpPr>
          <p:nvPr/>
        </p:nvSpPr>
        <p:spPr bwMode="auto">
          <a:xfrm>
            <a:off x="6821419" y="5959024"/>
            <a:ext cx="5152497" cy="220898"/>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Skagit Valley College.</a:t>
            </a:r>
          </a:p>
        </p:txBody>
      </p:sp>
      <p:pic>
        <p:nvPicPr>
          <p:cNvPr id="13" name="Picture 12">
            <a:extLst>
              <a:ext uri="{FF2B5EF4-FFF2-40B4-BE49-F238E27FC236}">
                <a16:creationId xmlns:a16="http://schemas.microsoft.com/office/drawing/2014/main" id="{69E17156-E6AC-5814-ABE3-EAC5F9872091}"/>
              </a:ext>
            </a:extLst>
          </p:cNvPr>
          <p:cNvPicPr>
            <a:picLocks noChangeAspect="1"/>
          </p:cNvPicPr>
          <p:nvPr/>
        </p:nvPicPr>
        <p:blipFill>
          <a:blip r:embed="rId3"/>
          <a:stretch>
            <a:fillRect/>
          </a:stretch>
        </p:blipFill>
        <p:spPr>
          <a:xfrm>
            <a:off x="6747277" y="422241"/>
            <a:ext cx="4945491" cy="1690766"/>
          </a:xfrm>
          <a:prstGeom prst="rect">
            <a:avLst/>
          </a:prstGeom>
        </p:spPr>
      </p:pic>
      <p:pic>
        <p:nvPicPr>
          <p:cNvPr id="6" name="Picture 5">
            <a:extLst>
              <a:ext uri="{FF2B5EF4-FFF2-40B4-BE49-F238E27FC236}">
                <a16:creationId xmlns:a16="http://schemas.microsoft.com/office/drawing/2014/main" id="{47512291-E2ED-A41B-3F55-929471A5707B}"/>
              </a:ext>
            </a:extLst>
          </p:cNvPr>
          <p:cNvPicPr>
            <a:picLocks noChangeAspect="1"/>
          </p:cNvPicPr>
          <p:nvPr/>
        </p:nvPicPr>
        <p:blipFill>
          <a:blip r:embed="rId4"/>
          <a:stretch>
            <a:fillRect/>
          </a:stretch>
        </p:blipFill>
        <p:spPr>
          <a:xfrm>
            <a:off x="6796972" y="2289288"/>
            <a:ext cx="4895796" cy="3673233"/>
          </a:xfrm>
          <a:prstGeom prst="rect">
            <a:avLst/>
          </a:prstGeom>
        </p:spPr>
      </p:pic>
    </p:spTree>
    <p:extLst>
      <p:ext uri="{BB962C8B-B14F-4D97-AF65-F5344CB8AC3E}">
        <p14:creationId xmlns:p14="http://schemas.microsoft.com/office/powerpoint/2010/main" val="2929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7483DBEC-882B-5560-BE94-00F6A07EB47A}"/>
              </a:ext>
            </a:extLst>
          </p:cNvPr>
          <p:cNvGraphicFramePr>
            <a:graphicFrameLocks noGrp="1"/>
          </p:cNvGraphicFramePr>
          <p:nvPr>
            <p:ph idx="1"/>
          </p:nvPr>
        </p:nvGraphicFramePr>
        <p:xfrm>
          <a:off x="457200" y="2208213"/>
          <a:ext cx="6372225" cy="36306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034327C-37F4-45EC-8B23-0B35FB1F195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sp>
        <p:nvSpPr>
          <p:cNvPr id="4" name="Title 3">
            <a:extLst>
              <a:ext uri="{FF2B5EF4-FFF2-40B4-BE49-F238E27FC236}">
                <a16:creationId xmlns:a16="http://schemas.microsoft.com/office/drawing/2014/main" id="{FF36B307-0663-4703-8D71-CF9FBD62AB14}"/>
              </a:ext>
            </a:extLst>
          </p:cNvPr>
          <p:cNvSpPr>
            <a:spLocks noGrp="1"/>
          </p:cNvSpPr>
          <p:nvPr>
            <p:ph type="title"/>
          </p:nvPr>
        </p:nvSpPr>
        <p:spPr>
          <a:xfrm>
            <a:off x="457200" y="952502"/>
            <a:ext cx="11253374" cy="431798"/>
          </a:xfrm>
        </p:spPr>
        <p:txBody>
          <a:bodyPr/>
          <a:lstStyle/>
          <a:p>
            <a:r>
              <a:rPr lang="en-US" b="1" dirty="0">
                <a:latin typeface="Arial" panose="020B0604020202020204" pitchFamily="34" charset="0"/>
                <a:cs typeface="Arial" panose="020B0604020202020204" pitchFamily="34" charset="0"/>
              </a:rPr>
              <a:t>Direct Impacts by Sector</a:t>
            </a:r>
          </a:p>
        </p:txBody>
      </p:sp>
      <p:graphicFrame>
        <p:nvGraphicFramePr>
          <p:cNvPr id="13" name="Content Placeholder 11">
            <a:extLst>
              <a:ext uri="{FF2B5EF4-FFF2-40B4-BE49-F238E27FC236}">
                <a16:creationId xmlns:a16="http://schemas.microsoft.com/office/drawing/2014/main" id="{6C331AF3-8CC4-C1C5-70BA-509D964301CF}"/>
              </a:ext>
            </a:extLst>
          </p:cNvPr>
          <p:cNvGraphicFramePr>
            <a:graphicFrameLocks/>
          </p:cNvGraphicFramePr>
          <p:nvPr/>
        </p:nvGraphicFramePr>
        <p:xfrm>
          <a:off x="6083887" y="2208212"/>
          <a:ext cx="6372225" cy="3697285"/>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4">
            <a:extLst>
              <a:ext uri="{FF2B5EF4-FFF2-40B4-BE49-F238E27FC236}">
                <a16:creationId xmlns:a16="http://schemas.microsoft.com/office/drawing/2014/main" id="{36A847E9-4ACE-FE5B-3F8E-CBEDDE20341A}"/>
              </a:ext>
            </a:extLst>
          </p:cNvPr>
          <p:cNvSpPr txBox="1">
            <a:spLocks/>
          </p:cNvSpPr>
          <p:nvPr/>
        </p:nvSpPr>
        <p:spPr>
          <a:xfrm>
            <a:off x="1333500" y="1667875"/>
            <a:ext cx="3797300" cy="540338"/>
          </a:xfrm>
          <a:prstGeom prst="rect">
            <a:avLst/>
          </a:prstGeom>
        </p:spPr>
        <p:txBody>
          <a:bodyPr vert="horz" lIns="91440" tIns="45720" rIns="91440" bIns="45720" rtlCol="0" anchor="t">
            <a:noAutofit/>
          </a:bodyPr>
          <a:lstStyle>
            <a:lvl1pPr marL="271463" indent="-271463" algn="l" defTabSz="914400" rtl="0" eaLnBrk="1" latinLnBrk="0" hangingPunct="1">
              <a:lnSpc>
                <a:spcPct val="100000"/>
              </a:lnSpc>
              <a:spcBef>
                <a:spcPts val="600"/>
              </a:spcBef>
              <a:buClr>
                <a:schemeClr val="bg2"/>
              </a:buClr>
              <a:buSzPct val="120000"/>
              <a:buFont typeface="Arial" panose="020B0604020202020204" pitchFamily="34" charset="0"/>
              <a:buChar char="•"/>
              <a:defRPr sz="1600" kern="1200" baseline="0">
                <a:solidFill>
                  <a:schemeClr val="tx1"/>
                </a:solidFill>
                <a:latin typeface="+mn-lt"/>
                <a:ea typeface="+mn-ea"/>
                <a:cs typeface="+mn-cs"/>
              </a:defRPr>
            </a:lvl1pPr>
            <a:lvl2pPr marL="722313" indent="-265113" algn="l" defTabSz="914400" rtl="0" eaLnBrk="1" latinLnBrk="0" hangingPunct="1">
              <a:lnSpc>
                <a:spcPct val="100000"/>
              </a:lnSpc>
              <a:spcBef>
                <a:spcPts val="600"/>
              </a:spcBef>
              <a:buClr>
                <a:schemeClr val="bg2"/>
              </a:buClr>
              <a:buSzPct val="120000"/>
              <a:buFont typeface="Arial" panose="020B0604020202020204" pitchFamily="34" charset="0"/>
              <a:buChar char="•"/>
              <a:defRPr sz="1400" kern="1200">
                <a:solidFill>
                  <a:schemeClr val="tx1"/>
                </a:solidFill>
                <a:latin typeface="+mn-lt"/>
                <a:ea typeface="+mn-ea"/>
                <a:cs typeface="+mn-cs"/>
              </a:defRPr>
            </a:lvl2pPr>
            <a:lvl3pPr marL="1162050" indent="-247650" algn="l" defTabSz="914400" rtl="0" eaLnBrk="1" latinLnBrk="0" hangingPunct="1">
              <a:lnSpc>
                <a:spcPct val="100000"/>
              </a:lnSpc>
              <a:spcBef>
                <a:spcPts val="600"/>
              </a:spcBef>
              <a:buClr>
                <a:schemeClr val="bg2"/>
              </a:buClr>
              <a:buSzPct val="120000"/>
              <a:buFont typeface="Arial" panose="020B0604020202020204" pitchFamily="34" charset="0"/>
              <a:buChar char="•"/>
              <a:defRPr sz="1300" kern="1200">
                <a:solidFill>
                  <a:schemeClr val="tx1"/>
                </a:solidFill>
                <a:latin typeface="+mn-lt"/>
                <a:ea typeface="+mn-ea"/>
                <a:cs typeface="+mn-cs"/>
              </a:defRPr>
            </a:lvl3pPr>
            <a:lvl4pPr marL="1614488" indent="-24288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4pPr>
            <a:lvl5pPr marL="2065338" indent="-23653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D7C31"/>
              </a:buClr>
              <a:buSzPct val="120000"/>
              <a:buFont typeface="Arial" panose="020B0604020202020204" pitchFamily="34" charset="0"/>
              <a:buNone/>
              <a:tabLst/>
              <a:defRPr/>
            </a:pPr>
            <a:r>
              <a:rPr kumimoji="0" lang="en-US" sz="2000" b="1"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t>Direct Employment, by Sector</a:t>
            </a:r>
          </a:p>
        </p:txBody>
      </p:sp>
      <p:sp>
        <p:nvSpPr>
          <p:cNvPr id="16" name="Content Placeholder 4">
            <a:extLst>
              <a:ext uri="{FF2B5EF4-FFF2-40B4-BE49-F238E27FC236}">
                <a16:creationId xmlns:a16="http://schemas.microsoft.com/office/drawing/2014/main" id="{9D4D1D30-2AD9-91D1-F44E-DF087A1DD9CF}"/>
              </a:ext>
            </a:extLst>
          </p:cNvPr>
          <p:cNvSpPr txBox="1">
            <a:spLocks/>
          </p:cNvSpPr>
          <p:nvPr/>
        </p:nvSpPr>
        <p:spPr>
          <a:xfrm>
            <a:off x="7061202" y="1450577"/>
            <a:ext cx="4216400" cy="819946"/>
          </a:xfrm>
          <a:prstGeom prst="rect">
            <a:avLst/>
          </a:prstGeom>
        </p:spPr>
        <p:txBody>
          <a:bodyPr vert="horz" lIns="91440" tIns="45720" rIns="91440" bIns="45720" rtlCol="0" anchor="t">
            <a:noAutofit/>
          </a:bodyPr>
          <a:lstStyle>
            <a:lvl1pPr marL="271463" indent="-271463" algn="l" defTabSz="914400" rtl="0" eaLnBrk="1" latinLnBrk="0" hangingPunct="1">
              <a:lnSpc>
                <a:spcPct val="100000"/>
              </a:lnSpc>
              <a:spcBef>
                <a:spcPts val="600"/>
              </a:spcBef>
              <a:buClr>
                <a:schemeClr val="bg2"/>
              </a:buClr>
              <a:buSzPct val="120000"/>
              <a:buFont typeface="Arial" panose="020B0604020202020204" pitchFamily="34" charset="0"/>
              <a:buChar char="•"/>
              <a:defRPr sz="1600" kern="1200" baseline="0">
                <a:solidFill>
                  <a:schemeClr val="tx1"/>
                </a:solidFill>
                <a:latin typeface="+mn-lt"/>
                <a:ea typeface="+mn-ea"/>
                <a:cs typeface="+mn-cs"/>
              </a:defRPr>
            </a:lvl1pPr>
            <a:lvl2pPr marL="722313" indent="-265113" algn="l" defTabSz="914400" rtl="0" eaLnBrk="1" latinLnBrk="0" hangingPunct="1">
              <a:lnSpc>
                <a:spcPct val="100000"/>
              </a:lnSpc>
              <a:spcBef>
                <a:spcPts val="600"/>
              </a:spcBef>
              <a:buClr>
                <a:schemeClr val="bg2"/>
              </a:buClr>
              <a:buSzPct val="120000"/>
              <a:buFont typeface="Arial" panose="020B0604020202020204" pitchFamily="34" charset="0"/>
              <a:buChar char="•"/>
              <a:defRPr sz="1400" kern="1200">
                <a:solidFill>
                  <a:schemeClr val="tx1"/>
                </a:solidFill>
                <a:latin typeface="+mn-lt"/>
                <a:ea typeface="+mn-ea"/>
                <a:cs typeface="+mn-cs"/>
              </a:defRPr>
            </a:lvl2pPr>
            <a:lvl3pPr marL="1162050" indent="-247650" algn="l" defTabSz="914400" rtl="0" eaLnBrk="1" latinLnBrk="0" hangingPunct="1">
              <a:lnSpc>
                <a:spcPct val="100000"/>
              </a:lnSpc>
              <a:spcBef>
                <a:spcPts val="600"/>
              </a:spcBef>
              <a:buClr>
                <a:schemeClr val="bg2"/>
              </a:buClr>
              <a:buSzPct val="120000"/>
              <a:buFont typeface="Arial" panose="020B0604020202020204" pitchFamily="34" charset="0"/>
              <a:buChar char="•"/>
              <a:defRPr sz="1300" kern="1200">
                <a:solidFill>
                  <a:schemeClr val="tx1"/>
                </a:solidFill>
                <a:latin typeface="+mn-lt"/>
                <a:ea typeface="+mn-ea"/>
                <a:cs typeface="+mn-cs"/>
              </a:defRPr>
            </a:lvl3pPr>
            <a:lvl4pPr marL="1614488" indent="-24288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4pPr>
            <a:lvl5pPr marL="2065338" indent="-23653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D7C31"/>
              </a:buClr>
              <a:buSzPct val="120000"/>
              <a:buFont typeface="Arial" panose="020B0604020202020204" pitchFamily="34" charset="0"/>
              <a:buNone/>
              <a:tabLst/>
              <a:defRPr/>
            </a:pPr>
            <a:r>
              <a:rPr kumimoji="0" lang="en-US" sz="2000" b="1"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t>Direct Labor Income, by Sector</a:t>
            </a:r>
          </a:p>
          <a:p>
            <a:pPr marL="0" marR="0" lvl="0" indent="0" algn="ctr" defTabSz="914400" rtl="0" eaLnBrk="1" fontAlgn="auto" latinLnBrk="0" hangingPunct="1">
              <a:lnSpc>
                <a:spcPct val="100000"/>
              </a:lnSpc>
              <a:spcBef>
                <a:spcPts val="600"/>
              </a:spcBef>
              <a:spcAft>
                <a:spcPts val="0"/>
              </a:spcAft>
              <a:buClr>
                <a:srgbClr val="ED7C31"/>
              </a:buClr>
              <a:buSzPct val="120000"/>
              <a:buFont typeface="Arial" panose="020B0604020202020204" pitchFamily="34" charset="0"/>
              <a:buNone/>
              <a:tabLst/>
              <a:defRPr/>
            </a:pPr>
            <a:r>
              <a:rPr kumimoji="0" lang="en-US" sz="1800" b="1"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t>($Millions)</a:t>
            </a:r>
          </a:p>
        </p:txBody>
      </p:sp>
      <p:sp>
        <p:nvSpPr>
          <p:cNvPr id="18" name="Text Box 217">
            <a:extLst>
              <a:ext uri="{FF2B5EF4-FFF2-40B4-BE49-F238E27FC236}">
                <a16:creationId xmlns:a16="http://schemas.microsoft.com/office/drawing/2014/main" id="{0DE22300-5E62-935C-DB57-370E3080621D}"/>
              </a:ext>
            </a:extLst>
          </p:cNvPr>
          <p:cNvSpPr txBox="1">
            <a:spLocks noChangeArrowheads="1"/>
          </p:cNvSpPr>
          <p:nvPr/>
        </p:nvSpPr>
        <p:spPr bwMode="auto">
          <a:xfrm>
            <a:off x="4760595" y="4056854"/>
            <a:ext cx="1335405" cy="819946"/>
          </a:xfrm>
          <a:prstGeom prst="rect">
            <a:avLst/>
          </a:prstGeom>
          <a:solidFill>
            <a:schemeClr val="accent1"/>
          </a:solid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venir" panose="020B0503020203020204" pitchFamily="34" charset="0"/>
                <a:cs typeface="Arial" panose="020B0604020202020204" pitchFamily="34" charset="0"/>
              </a:rPr>
              <a:t>Total Direct Employment: 61,900 jobs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venir" panose="020B0503020203020204" pitchFamily="34" charset="0"/>
              <a:cs typeface="Arial" panose="020B0604020202020204" pitchFamily="34" charset="0"/>
            </a:endParaRPr>
          </a:p>
        </p:txBody>
      </p:sp>
      <p:sp>
        <p:nvSpPr>
          <p:cNvPr id="21" name="Text Box 217">
            <a:extLst>
              <a:ext uri="{FF2B5EF4-FFF2-40B4-BE49-F238E27FC236}">
                <a16:creationId xmlns:a16="http://schemas.microsoft.com/office/drawing/2014/main" id="{836D5549-5A33-BE93-EEE8-6265A94E903A}"/>
              </a:ext>
            </a:extLst>
          </p:cNvPr>
          <p:cNvSpPr txBox="1">
            <a:spLocks noChangeArrowheads="1"/>
          </p:cNvSpPr>
          <p:nvPr/>
        </p:nvSpPr>
        <p:spPr bwMode="auto">
          <a:xfrm>
            <a:off x="10249169" y="4082257"/>
            <a:ext cx="1335405" cy="819946"/>
          </a:xfrm>
          <a:prstGeom prst="rect">
            <a:avLst/>
          </a:prstGeom>
          <a:solidFill>
            <a:schemeClr val="accent2"/>
          </a:solid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venir" panose="020B0503020203020204" pitchFamily="34" charset="0"/>
                <a:cs typeface="Arial" panose="020B0604020202020204" pitchFamily="34" charset="0"/>
              </a:rPr>
              <a:t>Total Direct Employment: $7.0 billion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venir" panose="020B0503020203020204" pitchFamily="34" charset="0"/>
              <a:cs typeface="Arial" panose="020B0604020202020204" pitchFamily="34" charset="0"/>
            </a:endParaRPr>
          </a:p>
        </p:txBody>
      </p:sp>
    </p:spTree>
    <p:extLst>
      <p:ext uri="{BB962C8B-B14F-4D97-AF65-F5344CB8AC3E}">
        <p14:creationId xmlns:p14="http://schemas.microsoft.com/office/powerpoint/2010/main" val="328865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FB7EAC-8956-4CCD-8DA3-E3257231906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3" name="Title 2">
            <a:extLst>
              <a:ext uri="{FF2B5EF4-FFF2-40B4-BE49-F238E27FC236}">
                <a16:creationId xmlns:a16="http://schemas.microsoft.com/office/drawing/2014/main" id="{D3CF9901-E726-45A9-B986-BC96BD989524}"/>
              </a:ext>
            </a:extLst>
          </p:cNvPr>
          <p:cNvSpPr>
            <a:spLocks noGrp="1"/>
          </p:cNvSpPr>
          <p:nvPr>
            <p:ph type="title"/>
          </p:nvPr>
        </p:nvSpPr>
        <p:spPr>
          <a:xfrm>
            <a:off x="457200" y="953999"/>
            <a:ext cx="11001374" cy="1018800"/>
          </a:xfrm>
        </p:spPr>
        <p:txBody>
          <a:bodyPr/>
          <a:lstStyle/>
          <a:p>
            <a:r>
              <a:rPr lang="en-US" b="1" dirty="0">
                <a:latin typeface="Arial" panose="020B0604020202020204" pitchFamily="34" charset="0"/>
                <a:cs typeface="Arial" panose="020B0604020202020204" pitchFamily="34" charset="0"/>
              </a:rPr>
              <a:t>Total Economic Impacts, 2022</a:t>
            </a:r>
          </a:p>
        </p:txBody>
      </p:sp>
      <p:sp>
        <p:nvSpPr>
          <p:cNvPr id="4" name="Text Placeholder 3">
            <a:extLst>
              <a:ext uri="{FF2B5EF4-FFF2-40B4-BE49-F238E27FC236}">
                <a16:creationId xmlns:a16="http://schemas.microsoft.com/office/drawing/2014/main" id="{C8A1834F-5E41-4372-BE69-72D5A17871D1}"/>
              </a:ext>
            </a:extLst>
          </p:cNvPr>
          <p:cNvSpPr>
            <a:spLocks noGrp="1"/>
          </p:cNvSpPr>
          <p:nvPr>
            <p:ph type="body" sz="quarter" idx="42"/>
          </p:nvPr>
        </p:nvSpPr>
        <p:spPr>
          <a:xfrm>
            <a:off x="1512205" y="2106577"/>
            <a:ext cx="2846313" cy="3659979"/>
          </a:xfrm>
        </p:spPr>
        <p:txBody>
          <a:bodyPr/>
          <a:lstStyle/>
          <a:p>
            <a:r>
              <a:rPr lang="en-US" b="1" dirty="0">
                <a:latin typeface="Arial" panose="020B0604020202020204" pitchFamily="34" charset="0"/>
                <a:cs typeface="Arial" panose="020B0604020202020204" pitchFamily="34" charset="0"/>
              </a:rPr>
              <a:t>Total Employment</a:t>
            </a:r>
          </a:p>
          <a:p>
            <a:r>
              <a:rPr lang="en-US" b="1" dirty="0">
                <a:solidFill>
                  <a:schemeClr val="accent1"/>
                </a:solidFill>
                <a:latin typeface="Arial" panose="020B0604020202020204" pitchFamily="34" charset="0"/>
                <a:cs typeface="Arial" panose="020B0604020202020204" pitchFamily="34" charset="0"/>
              </a:rPr>
              <a:t>174,300 jobs</a:t>
            </a:r>
          </a:p>
          <a:p>
            <a:endParaRPr lang="en-US" dirty="0"/>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34E55B5F-E601-4FF0-9F70-E9DA6611FABE}"/>
              </a:ext>
            </a:extLst>
          </p:cNvPr>
          <p:cNvSpPr>
            <a:spLocks noGrp="1"/>
          </p:cNvSpPr>
          <p:nvPr>
            <p:ph type="body" sz="quarter" idx="13"/>
          </p:nvPr>
        </p:nvSpPr>
        <p:spPr>
          <a:xfrm>
            <a:off x="2504098" y="1532236"/>
            <a:ext cx="862529" cy="862529"/>
          </a:xfrm>
        </p:spPr>
        <p:txBody>
          <a:bodyPr/>
          <a:lstStyle/>
          <a:p>
            <a:endParaRPr lang="en-US" dirty="0">
              <a:solidFill>
                <a:schemeClr val="accent1"/>
              </a:solidFill>
            </a:endParaRPr>
          </a:p>
        </p:txBody>
      </p:sp>
      <p:sp>
        <p:nvSpPr>
          <p:cNvPr id="6" name="Text Placeholder 5">
            <a:extLst>
              <a:ext uri="{FF2B5EF4-FFF2-40B4-BE49-F238E27FC236}">
                <a16:creationId xmlns:a16="http://schemas.microsoft.com/office/drawing/2014/main" id="{B42D1281-E155-4C21-A462-BE1E53F4CD9D}"/>
              </a:ext>
            </a:extLst>
          </p:cNvPr>
          <p:cNvSpPr>
            <a:spLocks noGrp="1"/>
          </p:cNvSpPr>
          <p:nvPr>
            <p:ph type="body" sz="quarter" idx="43"/>
          </p:nvPr>
        </p:nvSpPr>
        <p:spPr>
          <a:xfrm>
            <a:off x="4672843" y="2108200"/>
            <a:ext cx="2846313" cy="3659979"/>
          </a:xfrm>
        </p:spPr>
        <p:txBody>
          <a:bodyPr/>
          <a:lstStyle/>
          <a:p>
            <a:r>
              <a:rPr lang="en-US" b="1" dirty="0">
                <a:latin typeface="Arial" panose="020B0604020202020204" pitchFamily="34" charset="0"/>
                <a:cs typeface="Arial" panose="020B0604020202020204" pitchFamily="34" charset="0"/>
              </a:rPr>
              <a:t>Total Labor Income</a:t>
            </a:r>
          </a:p>
          <a:p>
            <a:r>
              <a:rPr lang="en-US" b="1" dirty="0">
                <a:solidFill>
                  <a:schemeClr val="accent1"/>
                </a:solidFill>
                <a:latin typeface="Arial" panose="020B0604020202020204" pitchFamily="34" charset="0"/>
                <a:cs typeface="Arial" panose="020B0604020202020204" pitchFamily="34" charset="0"/>
              </a:rPr>
              <a:t>$14.4 billion</a:t>
            </a:r>
          </a:p>
        </p:txBody>
      </p:sp>
      <p:sp>
        <p:nvSpPr>
          <p:cNvPr id="7" name="Text Placeholder 6">
            <a:extLst>
              <a:ext uri="{FF2B5EF4-FFF2-40B4-BE49-F238E27FC236}">
                <a16:creationId xmlns:a16="http://schemas.microsoft.com/office/drawing/2014/main" id="{A862BD21-A0D9-4C58-ACAE-B7F33D1449E1}"/>
              </a:ext>
            </a:extLst>
          </p:cNvPr>
          <p:cNvSpPr>
            <a:spLocks noGrp="1"/>
          </p:cNvSpPr>
          <p:nvPr>
            <p:ph type="body" sz="quarter" idx="18"/>
          </p:nvPr>
        </p:nvSpPr>
        <p:spPr>
          <a:xfrm>
            <a:off x="5664734" y="1541535"/>
            <a:ext cx="862529" cy="862529"/>
          </a:xfrm>
        </p:spPr>
        <p:txBody>
          <a:bodyPr/>
          <a:lstStyle/>
          <a:p>
            <a:endParaRPr lang="en-US" dirty="0">
              <a:solidFill>
                <a:schemeClr val="bg2"/>
              </a:solidFill>
            </a:endParaRPr>
          </a:p>
        </p:txBody>
      </p:sp>
      <p:sp>
        <p:nvSpPr>
          <p:cNvPr id="8" name="Text Placeholder 7">
            <a:extLst>
              <a:ext uri="{FF2B5EF4-FFF2-40B4-BE49-F238E27FC236}">
                <a16:creationId xmlns:a16="http://schemas.microsoft.com/office/drawing/2014/main" id="{57482EB5-E87C-40E3-81CC-3AF46F96B864}"/>
              </a:ext>
            </a:extLst>
          </p:cNvPr>
          <p:cNvSpPr>
            <a:spLocks noGrp="1"/>
          </p:cNvSpPr>
          <p:nvPr>
            <p:ph type="body" sz="quarter" idx="44"/>
          </p:nvPr>
        </p:nvSpPr>
        <p:spPr>
          <a:xfrm>
            <a:off x="7833480" y="2106577"/>
            <a:ext cx="2846313" cy="3659979"/>
          </a:xfrm>
        </p:spPr>
        <p:txBody>
          <a:bodyPr/>
          <a:lstStyle/>
          <a:p>
            <a:r>
              <a:rPr lang="en-US" b="1" dirty="0">
                <a:latin typeface="Arial" panose="020B0604020202020204" pitchFamily="34" charset="0"/>
                <a:cs typeface="Arial" panose="020B0604020202020204" pitchFamily="34" charset="0"/>
              </a:rPr>
              <a:t>Total Revenues</a:t>
            </a:r>
          </a:p>
          <a:p>
            <a:r>
              <a:rPr lang="en-US" b="1" dirty="0">
                <a:solidFill>
                  <a:schemeClr val="accent1"/>
                </a:solidFill>
                <a:latin typeface="Arial" panose="020B0604020202020204" pitchFamily="34" charset="0"/>
                <a:cs typeface="Arial" panose="020B0604020202020204" pitchFamily="34" charset="0"/>
              </a:rPr>
              <a:t>$45.9 billion</a:t>
            </a:r>
          </a:p>
          <a:p>
            <a:endParaRPr lang="en-US" dirty="0"/>
          </a:p>
        </p:txBody>
      </p:sp>
      <p:sp>
        <p:nvSpPr>
          <p:cNvPr id="9" name="Text Placeholder 8">
            <a:extLst>
              <a:ext uri="{FF2B5EF4-FFF2-40B4-BE49-F238E27FC236}">
                <a16:creationId xmlns:a16="http://schemas.microsoft.com/office/drawing/2014/main" id="{161991D4-EA8D-4137-BAF9-FAA186F1BF2A}"/>
              </a:ext>
            </a:extLst>
          </p:cNvPr>
          <p:cNvSpPr>
            <a:spLocks noGrp="1"/>
          </p:cNvSpPr>
          <p:nvPr>
            <p:ph type="body" sz="quarter" idx="20"/>
          </p:nvPr>
        </p:nvSpPr>
        <p:spPr>
          <a:xfrm>
            <a:off x="8825373" y="1481285"/>
            <a:ext cx="862529" cy="862529"/>
          </a:xfrm>
        </p:spPr>
        <p:txBody>
          <a:bodyPr/>
          <a:lstStyle/>
          <a:p>
            <a:endParaRPr lang="en-US" dirty="0">
              <a:solidFill>
                <a:schemeClr val="tx2"/>
              </a:solidFill>
            </a:endParaRPr>
          </a:p>
        </p:txBody>
      </p:sp>
      <p:sp>
        <p:nvSpPr>
          <p:cNvPr id="10" name="Text Placeholder 9">
            <a:extLst>
              <a:ext uri="{FF2B5EF4-FFF2-40B4-BE49-F238E27FC236}">
                <a16:creationId xmlns:a16="http://schemas.microsoft.com/office/drawing/2014/main" id="{A0EBF3E4-835E-463A-88A8-035DE224C567}"/>
              </a:ext>
            </a:extLst>
          </p:cNvPr>
          <p:cNvSpPr>
            <a:spLocks noGrp="1"/>
          </p:cNvSpPr>
          <p:nvPr>
            <p:ph type="body" sz="quarter" idx="24"/>
          </p:nvPr>
        </p:nvSpPr>
        <p:spPr>
          <a:xfrm>
            <a:off x="3141272" y="5994401"/>
            <a:ext cx="8229600" cy="582200"/>
          </a:xfrm>
        </p:spPr>
        <p:txBody>
          <a:bodyPr/>
          <a:lstStyle/>
          <a:p>
            <a:pPr algn="l"/>
            <a:r>
              <a:rPr lang="en-US" sz="2000" b="1" i="0" dirty="0"/>
              <a:t> </a:t>
            </a:r>
            <a:r>
              <a:rPr lang="en-US" sz="2000" b="1" i="0" dirty="0">
                <a:latin typeface="Arial" panose="020B0604020202020204" pitchFamily="34" charset="0"/>
                <a:cs typeface="Arial" panose="020B0604020202020204" pitchFamily="34" charset="0"/>
              </a:rPr>
              <a:t>State Government Revenues: </a:t>
            </a:r>
          </a:p>
          <a:p>
            <a:pPr algn="l"/>
            <a:r>
              <a:rPr lang="en-US" sz="2000" b="1" i="0" dirty="0">
                <a:latin typeface="Arial" panose="020B0604020202020204" pitchFamily="34" charset="0"/>
                <a:cs typeface="Arial" panose="020B0604020202020204" pitchFamily="34" charset="0"/>
              </a:rPr>
              <a:t>$382 million including direct and indirect impacts</a:t>
            </a:r>
          </a:p>
        </p:txBody>
      </p:sp>
      <p:graphicFrame>
        <p:nvGraphicFramePr>
          <p:cNvPr id="21" name="Chart 20">
            <a:extLst>
              <a:ext uri="{FF2B5EF4-FFF2-40B4-BE49-F238E27FC236}">
                <a16:creationId xmlns:a16="http://schemas.microsoft.com/office/drawing/2014/main" id="{6996AC9F-15CB-FD09-6AED-135702D46326}"/>
              </a:ext>
            </a:extLst>
          </p:cNvPr>
          <p:cNvGraphicFramePr/>
          <p:nvPr/>
        </p:nvGraphicFramePr>
        <p:xfrm>
          <a:off x="4521198" y="2991599"/>
          <a:ext cx="3149600" cy="2702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12F2B558-D80D-8D2D-1300-9D1057938942}"/>
              </a:ext>
            </a:extLst>
          </p:cNvPr>
          <p:cNvGraphicFramePr/>
          <p:nvPr/>
        </p:nvGraphicFramePr>
        <p:xfrm>
          <a:off x="1360560" y="2843784"/>
          <a:ext cx="3149600" cy="28501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DC46562B-A142-BBF6-5FCA-C2E1E7D9AAD3}"/>
              </a:ext>
            </a:extLst>
          </p:cNvPr>
          <p:cNvGraphicFramePr/>
          <p:nvPr/>
        </p:nvGraphicFramePr>
        <p:xfrm>
          <a:off x="7681836" y="2991599"/>
          <a:ext cx="3149600" cy="2702312"/>
        </p:xfrm>
        <a:graphic>
          <a:graphicData uri="http://schemas.openxmlformats.org/drawingml/2006/chart">
            <c:chart xmlns:c="http://schemas.openxmlformats.org/drawingml/2006/chart" xmlns:r="http://schemas.openxmlformats.org/officeDocument/2006/relationships" r:id="rId5"/>
          </a:graphicData>
        </a:graphic>
      </p:graphicFrame>
      <p:pic>
        <p:nvPicPr>
          <p:cNvPr id="25" name="Graphic 24" descr="Group of men with solid fill">
            <a:extLst>
              <a:ext uri="{FF2B5EF4-FFF2-40B4-BE49-F238E27FC236}">
                <a16:creationId xmlns:a16="http://schemas.microsoft.com/office/drawing/2014/main" id="{2D6B8E63-962C-905D-5CDA-425D284AD72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80831" y="1613299"/>
            <a:ext cx="700401" cy="700401"/>
          </a:xfrm>
          <a:prstGeom prst="rect">
            <a:avLst/>
          </a:prstGeom>
        </p:spPr>
      </p:pic>
      <p:pic>
        <p:nvPicPr>
          <p:cNvPr id="27" name="Graphic 26" descr="Philanthropy with solid fill">
            <a:extLst>
              <a:ext uri="{FF2B5EF4-FFF2-40B4-BE49-F238E27FC236}">
                <a16:creationId xmlns:a16="http://schemas.microsoft.com/office/drawing/2014/main" id="{95CED977-C087-CE55-7104-D3FEBACA272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30792" y="1499121"/>
            <a:ext cx="781211" cy="781211"/>
          </a:xfrm>
          <a:prstGeom prst="rect">
            <a:avLst/>
          </a:prstGeom>
        </p:spPr>
      </p:pic>
      <p:pic>
        <p:nvPicPr>
          <p:cNvPr id="29" name="Graphic 28" descr="Money with solid fill">
            <a:extLst>
              <a:ext uri="{FF2B5EF4-FFF2-40B4-BE49-F238E27FC236}">
                <a16:creationId xmlns:a16="http://schemas.microsoft.com/office/drawing/2014/main" id="{973A0821-7E12-D067-69E7-787B07D9C09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39668" y="1543298"/>
            <a:ext cx="664879" cy="664879"/>
          </a:xfrm>
          <a:prstGeom prst="rect">
            <a:avLst/>
          </a:prstGeom>
        </p:spPr>
      </p:pic>
    </p:spTree>
    <p:extLst>
      <p:ext uri="{BB962C8B-B14F-4D97-AF65-F5344CB8AC3E}">
        <p14:creationId xmlns:p14="http://schemas.microsoft.com/office/powerpoint/2010/main" val="35866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0985A-AEEC-4B9F-8E19-2F784FFFBD1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
        <p:nvSpPr>
          <p:cNvPr id="3" name="Title 2">
            <a:extLst>
              <a:ext uri="{FF2B5EF4-FFF2-40B4-BE49-F238E27FC236}">
                <a16:creationId xmlns:a16="http://schemas.microsoft.com/office/drawing/2014/main" id="{39EDEFB6-3FEF-401A-973E-2756605A1B0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Maritime Employment by County</a:t>
            </a:r>
          </a:p>
        </p:txBody>
      </p:sp>
      <p:pic>
        <p:nvPicPr>
          <p:cNvPr id="9" name="Content Placeholder 8">
            <a:extLst>
              <a:ext uri="{FF2B5EF4-FFF2-40B4-BE49-F238E27FC236}">
                <a16:creationId xmlns:a16="http://schemas.microsoft.com/office/drawing/2014/main" id="{E9DD1B51-CD05-8878-4206-BA9035F30AEE}"/>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r="6168"/>
          <a:stretch/>
        </p:blipFill>
        <p:spPr>
          <a:xfrm>
            <a:off x="2670175" y="1554753"/>
            <a:ext cx="8504360" cy="4531722"/>
          </a:xfrm>
        </p:spPr>
      </p:pic>
      <p:sp>
        <p:nvSpPr>
          <p:cNvPr id="6" name="Text Placeholder 5">
            <a:extLst>
              <a:ext uri="{FF2B5EF4-FFF2-40B4-BE49-F238E27FC236}">
                <a16:creationId xmlns:a16="http://schemas.microsoft.com/office/drawing/2014/main" id="{9DDB8555-01A9-419F-A194-06707E17A290}"/>
              </a:ext>
            </a:extLst>
          </p:cNvPr>
          <p:cNvSpPr>
            <a:spLocks noGrp="1"/>
          </p:cNvSpPr>
          <p:nvPr>
            <p:ph type="body" sz="quarter" idx="14"/>
          </p:nvPr>
        </p:nvSpPr>
        <p:spPr/>
        <p:txBody>
          <a:bodyPr/>
          <a:lstStyle/>
          <a:p>
            <a:r>
              <a:rPr lang="en-US" sz="1200" i="0" dirty="0">
                <a:effectLst/>
                <a:latin typeface="Arial" panose="020B0604020202020204" pitchFamily="34" charset="0"/>
                <a:ea typeface="Times New Roman" panose="02020603050405020304" pitchFamily="18" charset="0"/>
                <a:cs typeface="Arial" panose="020B0604020202020204" pitchFamily="34" charset="0"/>
              </a:rPr>
              <a:t>Sources: U.S. Bureau of Labor Statistics, Quarterly Census of Employment and Wages, 2023; Washington State Employment Security Department, 2023; State of Alaska Department of Fish and Game, 2023.</a:t>
            </a:r>
            <a:r>
              <a:rPr lang="en-US" sz="1200" i="0" dirty="0">
                <a:effectLst/>
                <a:latin typeface="AvenirNext LT Pro Bold" panose="020B0504020202020204" pitchFamily="34" charset="0"/>
                <a:ea typeface="Times New Roman" panose="02020603050405020304" pitchFamily="18" charset="0"/>
                <a:cs typeface="Khmer UI" panose="020B0502040204020203" pitchFamily="34" charset="0"/>
              </a:rPr>
              <a:t> </a:t>
            </a:r>
          </a:p>
          <a:p>
            <a:endParaRPr lang="en-US" dirty="0"/>
          </a:p>
        </p:txBody>
      </p:sp>
    </p:spTree>
    <p:extLst>
      <p:ext uri="{BB962C8B-B14F-4D97-AF65-F5344CB8AC3E}">
        <p14:creationId xmlns:p14="http://schemas.microsoft.com/office/powerpoint/2010/main" val="25775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7483DBEC-882B-5560-BE94-00F6A07EB47A}"/>
              </a:ext>
            </a:extLst>
          </p:cNvPr>
          <p:cNvGraphicFramePr>
            <a:graphicFrameLocks noGrp="1"/>
          </p:cNvGraphicFramePr>
          <p:nvPr>
            <p:ph idx="1"/>
          </p:nvPr>
        </p:nvGraphicFramePr>
        <p:xfrm>
          <a:off x="271848" y="2208213"/>
          <a:ext cx="6372225" cy="36306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034327C-37F4-45EC-8B23-0B35FB1F195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a:t>
            </a:r>
          </a:p>
        </p:txBody>
      </p:sp>
      <p:sp>
        <p:nvSpPr>
          <p:cNvPr id="4" name="Title 3">
            <a:extLst>
              <a:ext uri="{FF2B5EF4-FFF2-40B4-BE49-F238E27FC236}">
                <a16:creationId xmlns:a16="http://schemas.microsoft.com/office/drawing/2014/main" id="{FF36B307-0663-4703-8D71-CF9FBD62AB14}"/>
              </a:ext>
            </a:extLst>
          </p:cNvPr>
          <p:cNvSpPr>
            <a:spLocks noGrp="1"/>
          </p:cNvSpPr>
          <p:nvPr>
            <p:ph type="title"/>
          </p:nvPr>
        </p:nvSpPr>
        <p:spPr>
          <a:xfrm>
            <a:off x="457200" y="964859"/>
            <a:ext cx="11253374" cy="431798"/>
          </a:xfrm>
        </p:spPr>
        <p:txBody>
          <a:bodyPr/>
          <a:lstStyle/>
          <a:p>
            <a:r>
              <a:rPr lang="en-US" b="1" dirty="0">
                <a:latin typeface="Arial" panose="020B0604020202020204" pitchFamily="34" charset="0"/>
                <a:cs typeface="Arial" panose="020B0604020202020204" pitchFamily="34" charset="0"/>
              </a:rPr>
              <a:t>Washington Maritime Worker Earnings</a:t>
            </a:r>
          </a:p>
        </p:txBody>
      </p:sp>
      <p:sp>
        <p:nvSpPr>
          <p:cNvPr id="7" name="Text Placeholder 6">
            <a:extLst>
              <a:ext uri="{FF2B5EF4-FFF2-40B4-BE49-F238E27FC236}">
                <a16:creationId xmlns:a16="http://schemas.microsoft.com/office/drawing/2014/main" id="{492F40EF-0EC1-4377-BDAA-C9A04410AFC1}"/>
              </a:ext>
            </a:extLst>
          </p:cNvPr>
          <p:cNvSpPr>
            <a:spLocks noGrp="1"/>
          </p:cNvSpPr>
          <p:nvPr>
            <p:ph type="body" sz="quarter" idx="14"/>
          </p:nvPr>
        </p:nvSpPr>
        <p:spPr/>
        <p:txBody>
          <a:bodyPr/>
          <a:lstStyle/>
          <a:p>
            <a:r>
              <a:rPr lang="en-US" sz="1200" i="0" dirty="0">
                <a:effectLst/>
                <a:latin typeface="Arial" panose="020B0604020202020204" pitchFamily="34" charset="0"/>
                <a:ea typeface="Avenir" panose="020B0503020203020204" pitchFamily="34" charset="0"/>
                <a:cs typeface="Arial" panose="020B0604020202020204" pitchFamily="34" charset="0"/>
              </a:rPr>
              <a:t>Sources: U.S. Bureau of Labor Statistics, 2023; U.S. Bureau of Economic Analysis, 2023.</a:t>
            </a:r>
            <a:endParaRPr lang="en-US" sz="600" i="0" dirty="0">
              <a:latin typeface="Arial" panose="020B0604020202020204" pitchFamily="34" charset="0"/>
              <a:cs typeface="Arial" panose="020B0604020202020204" pitchFamily="34" charset="0"/>
            </a:endParaRPr>
          </a:p>
        </p:txBody>
      </p:sp>
      <p:sp>
        <p:nvSpPr>
          <p:cNvPr id="14" name="Content Placeholder 4">
            <a:extLst>
              <a:ext uri="{FF2B5EF4-FFF2-40B4-BE49-F238E27FC236}">
                <a16:creationId xmlns:a16="http://schemas.microsoft.com/office/drawing/2014/main" id="{36A847E9-4ACE-FE5B-3F8E-CBEDDE20341A}"/>
              </a:ext>
            </a:extLst>
          </p:cNvPr>
          <p:cNvSpPr txBox="1">
            <a:spLocks/>
          </p:cNvSpPr>
          <p:nvPr/>
        </p:nvSpPr>
        <p:spPr>
          <a:xfrm>
            <a:off x="1419997" y="1526544"/>
            <a:ext cx="4762500" cy="540338"/>
          </a:xfrm>
          <a:prstGeom prst="rect">
            <a:avLst/>
          </a:prstGeom>
        </p:spPr>
        <p:txBody>
          <a:bodyPr vert="horz" lIns="91440" tIns="45720" rIns="91440" bIns="45720" rtlCol="0" anchor="t">
            <a:noAutofit/>
          </a:bodyPr>
          <a:lstStyle>
            <a:lvl1pPr marL="271463" indent="-271463" algn="l" defTabSz="914400" rtl="0" eaLnBrk="1" latinLnBrk="0" hangingPunct="1">
              <a:lnSpc>
                <a:spcPct val="100000"/>
              </a:lnSpc>
              <a:spcBef>
                <a:spcPts val="600"/>
              </a:spcBef>
              <a:buClr>
                <a:schemeClr val="bg2"/>
              </a:buClr>
              <a:buSzPct val="120000"/>
              <a:buFont typeface="Arial" panose="020B0604020202020204" pitchFamily="34" charset="0"/>
              <a:buChar char="•"/>
              <a:defRPr sz="1600" kern="1200" baseline="0">
                <a:solidFill>
                  <a:schemeClr val="tx1"/>
                </a:solidFill>
                <a:latin typeface="+mn-lt"/>
                <a:ea typeface="+mn-ea"/>
                <a:cs typeface="+mn-cs"/>
              </a:defRPr>
            </a:lvl1pPr>
            <a:lvl2pPr marL="722313" indent="-265113" algn="l" defTabSz="914400" rtl="0" eaLnBrk="1" latinLnBrk="0" hangingPunct="1">
              <a:lnSpc>
                <a:spcPct val="100000"/>
              </a:lnSpc>
              <a:spcBef>
                <a:spcPts val="600"/>
              </a:spcBef>
              <a:buClr>
                <a:schemeClr val="bg2"/>
              </a:buClr>
              <a:buSzPct val="120000"/>
              <a:buFont typeface="Arial" panose="020B0604020202020204" pitchFamily="34" charset="0"/>
              <a:buChar char="•"/>
              <a:defRPr sz="1400" kern="1200">
                <a:solidFill>
                  <a:schemeClr val="tx1"/>
                </a:solidFill>
                <a:latin typeface="+mn-lt"/>
                <a:ea typeface="+mn-ea"/>
                <a:cs typeface="+mn-cs"/>
              </a:defRPr>
            </a:lvl2pPr>
            <a:lvl3pPr marL="1162050" indent="-247650" algn="l" defTabSz="914400" rtl="0" eaLnBrk="1" latinLnBrk="0" hangingPunct="1">
              <a:lnSpc>
                <a:spcPct val="100000"/>
              </a:lnSpc>
              <a:spcBef>
                <a:spcPts val="600"/>
              </a:spcBef>
              <a:buClr>
                <a:schemeClr val="bg2"/>
              </a:buClr>
              <a:buSzPct val="120000"/>
              <a:buFont typeface="Arial" panose="020B0604020202020204" pitchFamily="34" charset="0"/>
              <a:buChar char="•"/>
              <a:defRPr sz="1300" kern="1200">
                <a:solidFill>
                  <a:schemeClr val="tx1"/>
                </a:solidFill>
                <a:latin typeface="+mn-lt"/>
                <a:ea typeface="+mn-ea"/>
                <a:cs typeface="+mn-cs"/>
              </a:defRPr>
            </a:lvl3pPr>
            <a:lvl4pPr marL="1614488" indent="-24288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4pPr>
            <a:lvl5pPr marL="2065338" indent="-23653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D7C31"/>
              </a:buClr>
              <a:buSzPct val="120000"/>
              <a:buFont typeface="Arial" panose="020B0604020202020204" pitchFamily="34" charset="0"/>
              <a:buNone/>
              <a:tabLst/>
              <a:defRPr/>
            </a:pPr>
            <a:r>
              <a:rPr kumimoji="0" lang="en-US" sz="2000" b="1"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t>Average Earnings, 2022 </a:t>
            </a:r>
            <a:br>
              <a:rPr kumimoji="0" lang="en-US" sz="2000" b="0"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t>(including benefits)</a:t>
            </a:r>
          </a:p>
        </p:txBody>
      </p:sp>
      <p:grpSp>
        <p:nvGrpSpPr>
          <p:cNvPr id="8" name="Group 7">
            <a:extLst>
              <a:ext uri="{FF2B5EF4-FFF2-40B4-BE49-F238E27FC236}">
                <a16:creationId xmlns:a16="http://schemas.microsoft.com/office/drawing/2014/main" id="{47AAF1C7-A0CB-DF6E-1860-ACB2DF1B1B08}"/>
              </a:ext>
            </a:extLst>
          </p:cNvPr>
          <p:cNvGrpSpPr/>
          <p:nvPr/>
        </p:nvGrpSpPr>
        <p:grpSpPr>
          <a:xfrm>
            <a:off x="6872414" y="2192059"/>
            <a:ext cx="4838160" cy="3327614"/>
            <a:chOff x="0" y="0"/>
            <a:chExt cx="3975735" cy="2766451"/>
          </a:xfrm>
        </p:grpSpPr>
        <p:sp>
          <p:nvSpPr>
            <p:cNvPr id="9" name="Text Box 2085874661">
              <a:extLst>
                <a:ext uri="{FF2B5EF4-FFF2-40B4-BE49-F238E27FC236}">
                  <a16:creationId xmlns:a16="http://schemas.microsoft.com/office/drawing/2014/main" id="{40B341B6-9059-78D7-89FC-484F70EF90E1}"/>
                </a:ext>
              </a:extLst>
            </p:cNvPr>
            <p:cNvSpPr txBox="1">
              <a:spLocks noChangeArrowheads="1"/>
            </p:cNvSpPr>
            <p:nvPr/>
          </p:nvSpPr>
          <p:spPr bwMode="auto">
            <a:xfrm>
              <a:off x="0" y="2593731"/>
              <a:ext cx="3975735" cy="172720"/>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Port of Seattle.</a:t>
              </a:r>
            </a:p>
          </p:txBody>
        </p:sp>
        <p:pic>
          <p:nvPicPr>
            <p:cNvPr id="10" name="Picture 9" descr="A group of people posing for a photo&#10;&#10;Description automatically generated">
              <a:extLst>
                <a:ext uri="{FF2B5EF4-FFF2-40B4-BE49-F238E27FC236}">
                  <a16:creationId xmlns:a16="http://schemas.microsoft.com/office/drawing/2014/main" id="{DEFB679E-A707-FBD4-DDD8-086A8CE7FF2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877310" cy="2583180"/>
            </a:xfrm>
            <a:prstGeom prst="rect">
              <a:avLst/>
            </a:prstGeom>
            <a:noFill/>
            <a:ln>
              <a:noFill/>
            </a:ln>
          </p:spPr>
        </p:pic>
      </p:grpSp>
    </p:spTree>
    <p:extLst>
      <p:ext uri="{BB962C8B-B14F-4D97-AF65-F5344CB8AC3E}">
        <p14:creationId xmlns:p14="http://schemas.microsoft.com/office/powerpoint/2010/main" val="230046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7483DBEC-882B-5560-BE94-00F6A07EB47A}"/>
              </a:ext>
            </a:extLst>
          </p:cNvPr>
          <p:cNvGraphicFramePr>
            <a:graphicFrameLocks noGrp="1"/>
          </p:cNvGraphicFramePr>
          <p:nvPr>
            <p:ph idx="1"/>
          </p:nvPr>
        </p:nvGraphicFramePr>
        <p:xfrm>
          <a:off x="271848" y="2208213"/>
          <a:ext cx="8316098" cy="398252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034327C-37F4-45EC-8B23-0B35FB1F195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4" name="Title 3">
            <a:extLst>
              <a:ext uri="{FF2B5EF4-FFF2-40B4-BE49-F238E27FC236}">
                <a16:creationId xmlns:a16="http://schemas.microsoft.com/office/drawing/2014/main" id="{FF36B307-0663-4703-8D71-CF9FBD62AB14}"/>
              </a:ext>
            </a:extLst>
          </p:cNvPr>
          <p:cNvSpPr>
            <a:spLocks noGrp="1"/>
          </p:cNvSpPr>
          <p:nvPr>
            <p:ph type="title"/>
          </p:nvPr>
        </p:nvSpPr>
        <p:spPr>
          <a:xfrm>
            <a:off x="457200" y="952502"/>
            <a:ext cx="11253374" cy="431798"/>
          </a:xfrm>
        </p:spPr>
        <p:txBody>
          <a:bodyPr/>
          <a:lstStyle/>
          <a:p>
            <a:r>
              <a:rPr lang="en-US" b="1" dirty="0">
                <a:latin typeface="Arial" panose="020B0604020202020204" pitchFamily="34" charset="0"/>
                <a:cs typeface="Arial" panose="020B0604020202020204" pitchFamily="34" charset="0"/>
              </a:rPr>
              <a:t>Washington Maritime Industry Occupations</a:t>
            </a:r>
          </a:p>
        </p:txBody>
      </p:sp>
      <p:sp>
        <p:nvSpPr>
          <p:cNvPr id="7" name="Text Placeholder 6">
            <a:extLst>
              <a:ext uri="{FF2B5EF4-FFF2-40B4-BE49-F238E27FC236}">
                <a16:creationId xmlns:a16="http://schemas.microsoft.com/office/drawing/2014/main" id="{492F40EF-0EC1-4377-BDAA-C9A04410AFC1}"/>
              </a:ext>
            </a:extLst>
          </p:cNvPr>
          <p:cNvSpPr>
            <a:spLocks noGrp="1"/>
          </p:cNvSpPr>
          <p:nvPr>
            <p:ph type="body" sz="quarter" idx="14"/>
          </p:nvPr>
        </p:nvSpPr>
        <p:spPr>
          <a:xfrm>
            <a:off x="2730843" y="6315076"/>
            <a:ext cx="8640029" cy="252000"/>
          </a:xfrm>
        </p:spPr>
        <p:txBody>
          <a:bodyPr/>
          <a:lstStyle/>
          <a:p>
            <a:r>
              <a:rPr lang="en-US" sz="1200" i="0" dirty="0">
                <a:effectLst/>
                <a:latin typeface="Arial" panose="020B0604020202020204" pitchFamily="34" charset="0"/>
                <a:ea typeface="Avenir" panose="020B0503020203020204" pitchFamily="34" charset="0"/>
                <a:cs typeface="Arial" panose="020B0604020202020204" pitchFamily="34" charset="0"/>
              </a:rPr>
              <a:t>Sources: Washington State Employment Security Department, 2023; U.S. Bureau of Labor Statistics, 2023.</a:t>
            </a:r>
            <a:endParaRPr lang="en-US" sz="600" i="0" dirty="0">
              <a:latin typeface="Arial" panose="020B0604020202020204" pitchFamily="34" charset="0"/>
              <a:cs typeface="Arial" panose="020B0604020202020204" pitchFamily="34" charset="0"/>
            </a:endParaRPr>
          </a:p>
        </p:txBody>
      </p:sp>
      <p:sp>
        <p:nvSpPr>
          <p:cNvPr id="14" name="Content Placeholder 4">
            <a:extLst>
              <a:ext uri="{FF2B5EF4-FFF2-40B4-BE49-F238E27FC236}">
                <a16:creationId xmlns:a16="http://schemas.microsoft.com/office/drawing/2014/main" id="{36A847E9-4ACE-FE5B-3F8E-CBEDDE20341A}"/>
              </a:ext>
            </a:extLst>
          </p:cNvPr>
          <p:cNvSpPr txBox="1">
            <a:spLocks/>
          </p:cNvSpPr>
          <p:nvPr/>
        </p:nvSpPr>
        <p:spPr>
          <a:xfrm>
            <a:off x="1682191" y="1526087"/>
            <a:ext cx="4762500" cy="540338"/>
          </a:xfrm>
          <a:prstGeom prst="rect">
            <a:avLst/>
          </a:prstGeom>
        </p:spPr>
        <p:txBody>
          <a:bodyPr vert="horz" lIns="91440" tIns="45720" rIns="91440" bIns="45720" rtlCol="0" anchor="t">
            <a:noAutofit/>
          </a:bodyPr>
          <a:lstStyle>
            <a:lvl1pPr marL="271463" indent="-271463" algn="l" defTabSz="914400" rtl="0" eaLnBrk="1" latinLnBrk="0" hangingPunct="1">
              <a:lnSpc>
                <a:spcPct val="100000"/>
              </a:lnSpc>
              <a:spcBef>
                <a:spcPts val="600"/>
              </a:spcBef>
              <a:buClr>
                <a:schemeClr val="bg2"/>
              </a:buClr>
              <a:buSzPct val="120000"/>
              <a:buFont typeface="Arial" panose="020B0604020202020204" pitchFamily="34" charset="0"/>
              <a:buChar char="•"/>
              <a:defRPr sz="1600" kern="1200" baseline="0">
                <a:solidFill>
                  <a:schemeClr val="tx1"/>
                </a:solidFill>
                <a:latin typeface="+mn-lt"/>
                <a:ea typeface="+mn-ea"/>
                <a:cs typeface="+mn-cs"/>
              </a:defRPr>
            </a:lvl1pPr>
            <a:lvl2pPr marL="722313" indent="-265113" algn="l" defTabSz="914400" rtl="0" eaLnBrk="1" latinLnBrk="0" hangingPunct="1">
              <a:lnSpc>
                <a:spcPct val="100000"/>
              </a:lnSpc>
              <a:spcBef>
                <a:spcPts val="600"/>
              </a:spcBef>
              <a:buClr>
                <a:schemeClr val="bg2"/>
              </a:buClr>
              <a:buSzPct val="120000"/>
              <a:buFont typeface="Arial" panose="020B0604020202020204" pitchFamily="34" charset="0"/>
              <a:buChar char="•"/>
              <a:defRPr sz="1400" kern="1200">
                <a:solidFill>
                  <a:schemeClr val="tx1"/>
                </a:solidFill>
                <a:latin typeface="+mn-lt"/>
                <a:ea typeface="+mn-ea"/>
                <a:cs typeface="+mn-cs"/>
              </a:defRPr>
            </a:lvl2pPr>
            <a:lvl3pPr marL="1162050" indent="-247650" algn="l" defTabSz="914400" rtl="0" eaLnBrk="1" latinLnBrk="0" hangingPunct="1">
              <a:lnSpc>
                <a:spcPct val="100000"/>
              </a:lnSpc>
              <a:spcBef>
                <a:spcPts val="600"/>
              </a:spcBef>
              <a:buClr>
                <a:schemeClr val="bg2"/>
              </a:buClr>
              <a:buSzPct val="120000"/>
              <a:buFont typeface="Arial" panose="020B0604020202020204" pitchFamily="34" charset="0"/>
              <a:buChar char="•"/>
              <a:defRPr sz="1300" kern="1200">
                <a:solidFill>
                  <a:schemeClr val="tx1"/>
                </a:solidFill>
                <a:latin typeface="+mn-lt"/>
                <a:ea typeface="+mn-ea"/>
                <a:cs typeface="+mn-cs"/>
              </a:defRPr>
            </a:lvl3pPr>
            <a:lvl4pPr marL="1614488" indent="-24288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4pPr>
            <a:lvl5pPr marL="2065338" indent="-236538" algn="l" defTabSz="914400" rtl="0" eaLnBrk="1" latinLnBrk="0" hangingPunct="1">
              <a:lnSpc>
                <a:spcPct val="100000"/>
              </a:lnSpc>
              <a:spcBef>
                <a:spcPts val="600"/>
              </a:spcBef>
              <a:buClr>
                <a:schemeClr val="bg2"/>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D7C31"/>
              </a:buClr>
              <a:buSzPct val="120000"/>
              <a:buFont typeface="Arial" panose="020B0604020202020204" pitchFamily="34" charset="0"/>
              <a:buNone/>
              <a:tabLst/>
              <a:defRPr/>
            </a:pPr>
            <a:r>
              <a:rPr kumimoji="0" lang="en-US" sz="2000" b="1" i="0" u="none" strike="noStrike" kern="1200" cap="none" spc="0" normalizeH="0" baseline="0" noProof="0" dirty="0">
                <a:ln>
                  <a:noFill/>
                </a:ln>
                <a:solidFill>
                  <a:srgbClr val="2E5882"/>
                </a:solidFill>
                <a:effectLst/>
                <a:uLnTx/>
                <a:uFillTx/>
                <a:latin typeface="Arial" panose="020B0604020202020204" pitchFamily="34" charset="0"/>
                <a:ea typeface="+mn-ea"/>
                <a:cs typeface="Arial" panose="020B0604020202020204" pitchFamily="34" charset="0"/>
              </a:rPr>
              <a:t>Most Common Maritime Industry Occupations, 2022 (1,000+ workers)</a:t>
            </a:r>
          </a:p>
        </p:txBody>
      </p:sp>
      <p:pic>
        <p:nvPicPr>
          <p:cNvPr id="5" name="Picture 4">
            <a:extLst>
              <a:ext uri="{FF2B5EF4-FFF2-40B4-BE49-F238E27FC236}">
                <a16:creationId xmlns:a16="http://schemas.microsoft.com/office/drawing/2014/main" id="{9DBF88EB-DEC9-A728-E87B-A766703D64A9}"/>
              </a:ext>
            </a:extLst>
          </p:cNvPr>
          <p:cNvPicPr>
            <a:picLocks noChangeAspect="1"/>
          </p:cNvPicPr>
          <p:nvPr/>
        </p:nvPicPr>
        <p:blipFill>
          <a:blip r:embed="rId4"/>
          <a:stretch>
            <a:fillRect/>
          </a:stretch>
        </p:blipFill>
        <p:spPr>
          <a:xfrm>
            <a:off x="8716596" y="488632"/>
            <a:ext cx="2654276" cy="5614574"/>
          </a:xfrm>
          <a:prstGeom prst="rect">
            <a:avLst/>
          </a:prstGeom>
        </p:spPr>
      </p:pic>
      <p:sp>
        <p:nvSpPr>
          <p:cNvPr id="6" name="Text Box 2">
            <a:extLst>
              <a:ext uri="{FF2B5EF4-FFF2-40B4-BE49-F238E27FC236}">
                <a16:creationId xmlns:a16="http://schemas.microsoft.com/office/drawing/2014/main" id="{89FA1AB1-FBC9-FCB7-7EF5-C59D88A7668C}"/>
              </a:ext>
            </a:extLst>
          </p:cNvPr>
          <p:cNvSpPr txBox="1">
            <a:spLocks noChangeArrowheads="1"/>
          </p:cNvSpPr>
          <p:nvPr/>
        </p:nvSpPr>
        <p:spPr bwMode="auto">
          <a:xfrm>
            <a:off x="8744709" y="6137934"/>
            <a:ext cx="1383467" cy="177141"/>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Puget Sound Pilots</a:t>
            </a:r>
            <a:r>
              <a:rPr kumimoji="0" lang="en-US" sz="800" b="0" i="0" u="none" strike="noStrike" kern="1200" cap="none" spc="0" normalizeH="0" baseline="0" noProof="0" dirty="0">
                <a:ln>
                  <a:noFill/>
                </a:ln>
                <a:solidFill>
                  <a:prstClr val="black"/>
                </a:solidFill>
                <a:effectLst/>
                <a:uLnTx/>
                <a:uFillTx/>
                <a:latin typeface="AvenirNext LT Pro Bold" panose="020B0504020202020204" pitchFamily="34" charset="0"/>
                <a:ea typeface="Times New Roman" panose="02020603050405020304" pitchFamily="18" charset="0"/>
                <a:cs typeface="Khmer UI" panose="020B0502040204020203" pitchFamily="34" charset="0"/>
              </a:rPr>
              <a:t>.</a:t>
            </a:r>
          </a:p>
        </p:txBody>
      </p:sp>
    </p:spTree>
    <p:extLst>
      <p:ext uri="{BB962C8B-B14F-4D97-AF65-F5344CB8AC3E}">
        <p14:creationId xmlns:p14="http://schemas.microsoft.com/office/powerpoint/2010/main" val="25984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475B7-7A56-4B15-BB01-55C2E2880F71}"/>
              </a:ext>
            </a:extLst>
          </p:cNvPr>
          <p:cNvSpPr>
            <a:spLocks noGrp="1"/>
          </p:cNvSpPr>
          <p:nvPr>
            <p:ph idx="1"/>
          </p:nvPr>
        </p:nvSpPr>
        <p:spPr/>
        <p:txBody>
          <a:bodyPr/>
          <a:lstStyle/>
          <a:p>
            <a:r>
              <a:rPr lang="en-US" sz="2400" b="1" dirty="0">
                <a:latin typeface="Arial" panose="020B0604020202020204" pitchFamily="34" charset="0"/>
                <a:cs typeface="Arial" panose="020B0604020202020204" pitchFamily="34" charset="0"/>
              </a:rPr>
              <a:t>The Columbia-Snake River System</a:t>
            </a:r>
          </a:p>
          <a:p>
            <a:r>
              <a:rPr lang="en-US" sz="2400" b="1" dirty="0">
                <a:latin typeface="Arial" panose="020B0604020202020204" pitchFamily="34" charset="0"/>
                <a:cs typeface="Arial" panose="020B0604020202020204" pitchFamily="34" charset="0"/>
              </a:rPr>
              <a:t>The Alaska Seafood Connection</a:t>
            </a:r>
          </a:p>
          <a:p>
            <a:r>
              <a:rPr lang="en-US" sz="2400" b="1" dirty="0">
                <a:latin typeface="Arial" panose="020B0604020202020204" pitchFamily="34" charset="0"/>
                <a:cs typeface="Arial" panose="020B0604020202020204" pitchFamily="34" charset="0"/>
              </a:rPr>
              <a:t>Agricultural Ties</a:t>
            </a:r>
          </a:p>
          <a:p>
            <a:r>
              <a:rPr lang="en-US" sz="2400" b="1" dirty="0">
                <a:latin typeface="Arial" panose="020B0604020202020204" pitchFamily="34" charset="0"/>
                <a:cs typeface="Arial" panose="020B0604020202020204" pitchFamily="34" charset="0"/>
              </a:rPr>
              <a:t>Maritime Innovation</a:t>
            </a:r>
          </a:p>
          <a:p>
            <a:r>
              <a:rPr lang="en-US" sz="2400" b="1" dirty="0">
                <a:latin typeface="Arial" panose="020B0604020202020204" pitchFamily="34" charset="0"/>
                <a:cs typeface="Arial" panose="020B0604020202020204" pitchFamily="34" charset="0"/>
              </a:rPr>
              <a:t>Workforce Development</a:t>
            </a:r>
          </a:p>
          <a:p>
            <a:r>
              <a:rPr lang="en-US" sz="2400" b="1" dirty="0">
                <a:latin typeface="Arial" panose="020B0604020202020204" pitchFamily="34" charset="0"/>
                <a:cs typeface="Arial" panose="020B0604020202020204" pitchFamily="34" charset="0"/>
              </a:rPr>
              <a:t>Environmental Stewardship</a:t>
            </a:r>
          </a:p>
        </p:txBody>
      </p:sp>
      <p:sp>
        <p:nvSpPr>
          <p:cNvPr id="5" name="Text Placeholder 4">
            <a:extLst>
              <a:ext uri="{FF2B5EF4-FFF2-40B4-BE49-F238E27FC236}">
                <a16:creationId xmlns:a16="http://schemas.microsoft.com/office/drawing/2014/main" id="{D57CCDDD-F3F6-4A0B-8984-74AD704A63D1}"/>
              </a:ext>
            </a:extLst>
          </p:cNvPr>
          <p:cNvSpPr>
            <a:spLocks noGrp="1"/>
          </p:cNvSpPr>
          <p:nvPr>
            <p:ph type="body" sz="quarter" idx="43"/>
          </p:nvPr>
        </p:nvSpPr>
        <p:spPr/>
        <p:txBody>
          <a:bodyPr/>
          <a:lstStyle/>
          <a:p>
            <a:r>
              <a:rPr lang="en-US" sz="3200" b="1" dirty="0">
                <a:solidFill>
                  <a:schemeClr val="accent1"/>
                </a:solidFill>
                <a:latin typeface="Arial" panose="020B0604020202020204" pitchFamily="34" charset="0"/>
                <a:cs typeface="Arial" panose="020B0604020202020204" pitchFamily="34" charset="0"/>
              </a:rPr>
              <a:t>Telling the Maritime Story</a:t>
            </a:r>
          </a:p>
        </p:txBody>
      </p:sp>
      <p:sp>
        <p:nvSpPr>
          <p:cNvPr id="7" name="Slide Number Placeholder 6">
            <a:extLst>
              <a:ext uri="{FF2B5EF4-FFF2-40B4-BE49-F238E27FC236}">
                <a16:creationId xmlns:a16="http://schemas.microsoft.com/office/drawing/2014/main" id="{ACCF2579-0739-46F9-89DC-BC572033818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a:t>
            </a:r>
          </a:p>
        </p:txBody>
      </p:sp>
      <p:pic>
        <p:nvPicPr>
          <p:cNvPr id="8" name="Picture 7" descr="A group of red apples&#10;&#10;Description automatically generated">
            <a:extLst>
              <a:ext uri="{FF2B5EF4-FFF2-40B4-BE49-F238E27FC236}">
                <a16:creationId xmlns:a16="http://schemas.microsoft.com/office/drawing/2014/main" id="{1B9D3E29-FD92-A4B1-31BB-B29DA5AD87F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337824" y="4043997"/>
            <a:ext cx="2267592" cy="253260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32E6448-FFB9-08AA-79B1-BF5127267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1830714" y="2524073"/>
            <a:ext cx="2144511" cy="2457501"/>
          </a:xfrm>
          <a:prstGeom prst="rect">
            <a:avLst/>
          </a:prstGeom>
          <a:noFill/>
          <a:ln>
            <a:noFill/>
          </a:ln>
        </p:spPr>
      </p:pic>
      <p:pic>
        <p:nvPicPr>
          <p:cNvPr id="10" name="Picture 9" descr="A boat with a red wheel&#10;&#10;Description automatically generated">
            <a:extLst>
              <a:ext uri="{FF2B5EF4-FFF2-40B4-BE49-F238E27FC236}">
                <a16:creationId xmlns:a16="http://schemas.microsoft.com/office/drawing/2014/main" id="{6F4945F1-C801-619D-0E4F-C4AF413C44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874" y="476970"/>
            <a:ext cx="2958252" cy="2218689"/>
          </a:xfrm>
          <a:prstGeom prst="rect">
            <a:avLst/>
          </a:prstGeom>
        </p:spPr>
      </p:pic>
    </p:spTree>
    <p:extLst>
      <p:ext uri="{BB962C8B-B14F-4D97-AF65-F5344CB8AC3E}">
        <p14:creationId xmlns:p14="http://schemas.microsoft.com/office/powerpoint/2010/main" val="328331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470454"/>
            <a:ext cx="5417820" cy="4368371"/>
          </a:xfrm>
        </p:spPr>
        <p:txBody>
          <a:bodyPr/>
          <a:lstStyle/>
          <a:p>
            <a:r>
              <a:rPr lang="en-US" sz="2000" dirty="0">
                <a:latin typeface="Arial" panose="020B0604020202020204" pitchFamily="34" charset="0"/>
                <a:cs typeface="Arial" panose="020B0604020202020204" pitchFamily="34" charset="0"/>
              </a:rPr>
              <a:t>New ship designs improve fuel efficiency</a:t>
            </a:r>
          </a:p>
          <a:p>
            <a:r>
              <a:rPr lang="en-US" sz="2000" dirty="0">
                <a:latin typeface="Arial" panose="020B0604020202020204" pitchFamily="34" charset="0"/>
                <a:cs typeface="Arial" panose="020B0604020202020204" pitchFamily="34" charset="0"/>
              </a:rPr>
              <a:t>Better voyage planning</a:t>
            </a:r>
          </a:p>
          <a:p>
            <a:r>
              <a:rPr lang="en-US" sz="2000" dirty="0">
                <a:latin typeface="Arial" panose="020B0604020202020204" pitchFamily="34" charset="0"/>
                <a:cs typeface="Arial" panose="020B0604020202020204" pitchFamily="34" charset="0"/>
              </a:rPr>
              <a:t>Cleaner engines; alternative fuels</a:t>
            </a:r>
          </a:p>
          <a:p>
            <a:r>
              <a:rPr lang="en-US" sz="2000" dirty="0">
                <a:latin typeface="Arial" panose="020B0604020202020204" pitchFamily="34" charset="0"/>
                <a:cs typeface="Arial" panose="020B0604020202020204" pitchFamily="34" charset="0"/>
              </a:rPr>
              <a:t>Ballast water treatment improvements</a:t>
            </a:r>
          </a:p>
          <a:p>
            <a:r>
              <a:rPr lang="en-US" sz="2000" dirty="0">
                <a:latin typeface="Arial" panose="020B0604020202020204" pitchFamily="34" charset="0"/>
                <a:cs typeface="Arial" panose="020B0604020202020204" pitchFamily="34" charset="0"/>
              </a:rPr>
              <a:t>Safer routing distances</a:t>
            </a:r>
          </a:p>
          <a:p>
            <a:r>
              <a:rPr lang="en-US" sz="2000" dirty="0">
                <a:latin typeface="Arial" panose="020B0604020202020204" pitchFamily="34" charset="0"/>
                <a:cs typeface="Arial" panose="020B0604020202020204" pitchFamily="34" charset="0"/>
              </a:rPr>
              <a:t>Reduced noise impacts</a:t>
            </a:r>
          </a:p>
          <a:p>
            <a:r>
              <a:rPr lang="en-US" sz="2000" dirty="0">
                <a:latin typeface="Arial" panose="020B0604020202020204" pitchFamily="34" charset="0"/>
                <a:cs typeface="Arial" panose="020B0604020202020204" pitchFamily="34" charset="0"/>
              </a:rPr>
              <a:t>Fishing: vessel and gear innovations, recycling used fishing gear</a:t>
            </a:r>
          </a:p>
          <a:p>
            <a:r>
              <a:rPr lang="en-US" sz="2000" dirty="0">
                <a:latin typeface="Arial" panose="020B0604020202020204" pitchFamily="34" charset="0"/>
                <a:cs typeface="Arial" panose="020B0604020202020204" pitchFamily="34" charset="0"/>
              </a:rPr>
              <a:t>Cruise: “Maritime Green Corridor”; shore power at Port of Seattle</a:t>
            </a:r>
          </a:p>
          <a:p>
            <a:r>
              <a:rPr lang="en-US" sz="2000" dirty="0">
                <a:latin typeface="Arial" panose="020B0604020202020204" pitchFamily="34" charset="0"/>
                <a:cs typeface="Arial" panose="020B0604020202020204" pitchFamily="34" charset="0"/>
              </a:rPr>
              <a:t>Green Marine: 10x increase in membership</a:t>
            </a:r>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a:t>
            </a: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Environmental Stewardship</a:t>
            </a:r>
          </a:p>
        </p:txBody>
      </p:sp>
      <p:pic>
        <p:nvPicPr>
          <p:cNvPr id="1026" name="Picture 2">
            <a:extLst>
              <a:ext uri="{FF2B5EF4-FFF2-40B4-BE49-F238E27FC236}">
                <a16:creationId xmlns:a16="http://schemas.microsoft.com/office/drawing/2014/main" id="{C1157BA9-D843-C1DF-7761-DEBF967253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400"/>
          <a:stretch/>
        </p:blipFill>
        <p:spPr bwMode="auto">
          <a:xfrm>
            <a:off x="6066952" y="1383030"/>
            <a:ext cx="5643622" cy="4091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extLst>
              <a:ext uri="{FF2B5EF4-FFF2-40B4-BE49-F238E27FC236}">
                <a16:creationId xmlns:a16="http://schemas.microsoft.com/office/drawing/2014/main" id="{7DBC959C-7A30-7FFE-B069-39A32AC48C65}"/>
              </a:ext>
            </a:extLst>
          </p:cNvPr>
          <p:cNvSpPr txBox="1">
            <a:spLocks noChangeArrowheads="1"/>
          </p:cNvSpPr>
          <p:nvPr/>
        </p:nvSpPr>
        <p:spPr bwMode="auto">
          <a:xfrm>
            <a:off x="6096000" y="5563675"/>
            <a:ext cx="5152497" cy="220898"/>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Green Marine.</a:t>
            </a:r>
          </a:p>
        </p:txBody>
      </p:sp>
    </p:spTree>
    <p:extLst>
      <p:ext uri="{BB962C8B-B14F-4D97-AF65-F5344CB8AC3E}">
        <p14:creationId xmlns:p14="http://schemas.microsoft.com/office/powerpoint/2010/main" val="44453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F2562-A725-4252-BAFF-5601BE49A55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3" name="Title 2">
            <a:extLst>
              <a:ext uri="{FF2B5EF4-FFF2-40B4-BE49-F238E27FC236}">
                <a16:creationId xmlns:a16="http://schemas.microsoft.com/office/drawing/2014/main" id="{1DBFF2E7-E459-4A36-BD68-E6A501E78697}"/>
              </a:ext>
            </a:extLst>
          </p:cNvPr>
          <p:cNvSpPr>
            <a:spLocks noGrp="1"/>
          </p:cNvSpPr>
          <p:nvPr>
            <p:ph type="title"/>
          </p:nvPr>
        </p:nvSpPr>
        <p:spPr>
          <a:xfrm>
            <a:off x="4509151" y="954000"/>
            <a:ext cx="6564597" cy="1018800"/>
          </a:xfrm>
        </p:spPr>
        <p:txBody>
          <a:bodyPr/>
          <a:lstStyle/>
          <a:p>
            <a:r>
              <a:rPr lang="en-US" b="1" dirty="0">
                <a:latin typeface="Arial" panose="020B0604020202020204" pitchFamily="34" charset="0"/>
                <a:cs typeface="Arial" panose="020B0604020202020204" pitchFamily="34" charset="0"/>
              </a:rPr>
              <a:t>Resources</a:t>
            </a:r>
          </a:p>
        </p:txBody>
      </p:sp>
      <p:sp>
        <p:nvSpPr>
          <p:cNvPr id="4" name="Content Placeholder 3">
            <a:extLst>
              <a:ext uri="{FF2B5EF4-FFF2-40B4-BE49-F238E27FC236}">
                <a16:creationId xmlns:a16="http://schemas.microsoft.com/office/drawing/2014/main" id="{DDFDCFC2-06D1-4B4B-ACD6-94613DA5585E}"/>
              </a:ext>
            </a:extLst>
          </p:cNvPr>
          <p:cNvSpPr>
            <a:spLocks noGrp="1"/>
          </p:cNvSpPr>
          <p:nvPr>
            <p:ph idx="1"/>
          </p:nvPr>
        </p:nvSpPr>
        <p:spPr>
          <a:xfrm>
            <a:off x="4509151" y="1588770"/>
            <a:ext cx="6564596" cy="4315230"/>
          </a:xfrm>
        </p:spPr>
        <p:txBody>
          <a:bodyPr>
            <a:normAutofit/>
          </a:bodyPr>
          <a:lstStyle/>
          <a:p>
            <a:pPr marL="0" indent="0">
              <a:buNone/>
            </a:pPr>
            <a:r>
              <a:rPr lang="en-US" sz="2000" dirty="0">
                <a:latin typeface="Arial" panose="020B0604020202020204" pitchFamily="34" charset="0"/>
                <a:cs typeface="Arial" panose="020B0604020202020204" pitchFamily="34" charset="0"/>
              </a:rPr>
              <a:t>Report and handout:</a:t>
            </a:r>
          </a:p>
          <a:p>
            <a:pPr marL="0" indent="0" algn="ctr">
              <a:buNone/>
            </a:pPr>
            <a:r>
              <a:rPr lang="en-US" sz="2400" b="1" dirty="0">
                <a:latin typeface="Arial" panose="020B0604020202020204" pitchFamily="34" charset="0"/>
                <a:cs typeface="Arial" panose="020B0604020202020204" pitchFamily="34" charset="0"/>
              </a:rPr>
              <a:t>www.maritimefederation.com</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Presentation/questions:</a:t>
            </a:r>
            <a:endParaRPr lang="en-US" sz="2000" b="1"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Heather Haugland</a:t>
            </a:r>
          </a:p>
          <a:p>
            <a:pPr marL="0" indent="0">
              <a:buNone/>
            </a:pPr>
            <a:r>
              <a:rPr lang="en-US" sz="1800" b="1" dirty="0">
                <a:latin typeface="Arial" panose="020B0604020202020204" pitchFamily="34" charset="0"/>
                <a:cs typeface="Arial" panose="020B0604020202020204" pitchFamily="34" charset="0"/>
              </a:rPr>
              <a:t>	hhaugland@mckinleyresearch.com</a:t>
            </a:r>
          </a:p>
          <a:p>
            <a:pPr marL="0" indent="0">
              <a:buNone/>
            </a:pPr>
            <a:r>
              <a:rPr lang="en-US" sz="1800" dirty="0">
                <a:latin typeface="Arial" panose="020B0604020202020204" pitchFamily="34" charset="0"/>
                <a:cs typeface="Arial" panose="020B0604020202020204" pitchFamily="34" charset="0"/>
              </a:rPr>
              <a:t>Spencer Cohen</a:t>
            </a:r>
          </a:p>
          <a:p>
            <a:pPr marL="0" indent="0">
              <a:buNone/>
            </a:pPr>
            <a:r>
              <a:rPr lang="en-US" sz="1800" b="1" dirty="0">
                <a:latin typeface="Arial" panose="020B0604020202020204" pitchFamily="34" charset="0"/>
                <a:cs typeface="Arial" panose="020B0604020202020204" pitchFamily="34" charset="0"/>
              </a:rPr>
              <a:t>	spencer@highpeakstrategy.com</a:t>
            </a:r>
          </a:p>
          <a:p>
            <a:pPr marL="0" indent="0">
              <a:buNone/>
            </a:pPr>
            <a:endParaRPr lang="en-US" b="1" dirty="0"/>
          </a:p>
        </p:txBody>
      </p:sp>
      <p:pic>
        <p:nvPicPr>
          <p:cNvPr id="8" name="Picture 7">
            <a:extLst>
              <a:ext uri="{FF2B5EF4-FFF2-40B4-BE49-F238E27FC236}">
                <a16:creationId xmlns:a16="http://schemas.microsoft.com/office/drawing/2014/main" id="{EF9902FF-B316-FDEF-8BCB-F90E9A5485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226011" cy="6858000"/>
          </a:xfrm>
          <a:prstGeom prst="rect">
            <a:avLst/>
          </a:prstGeom>
        </p:spPr>
      </p:pic>
    </p:spTree>
    <p:extLst>
      <p:ext uri="{BB962C8B-B14F-4D97-AF65-F5344CB8AC3E}">
        <p14:creationId xmlns:p14="http://schemas.microsoft.com/office/powerpoint/2010/main" val="14546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hip on the water&#10;&#10;Description automatically generated">
            <a:extLst>
              <a:ext uri="{FF2B5EF4-FFF2-40B4-BE49-F238E27FC236}">
                <a16:creationId xmlns:a16="http://schemas.microsoft.com/office/drawing/2014/main" id="{BFDFFEFF-84F4-A1DF-1587-40B05F3DC8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3043" y="1"/>
            <a:ext cx="12142572" cy="6833774"/>
          </a:xfrm>
          <a:prstGeom prst="rect">
            <a:avLst/>
          </a:prstGeom>
          <a:noFill/>
          <a:ln>
            <a:noFill/>
          </a:ln>
          <a:extLst>
            <a:ext uri="{53640926-AAD7-44D8-BBD7-CCE9431645EC}">
              <a14:shadowObscured xmlns:a14="http://schemas.microsoft.com/office/drawing/2010/main"/>
            </a:ext>
          </a:extLst>
        </p:spPr>
      </p:pic>
      <p:sp>
        <p:nvSpPr>
          <p:cNvPr id="3" name="Title 3">
            <a:extLst>
              <a:ext uri="{FF2B5EF4-FFF2-40B4-BE49-F238E27FC236}">
                <a16:creationId xmlns:a16="http://schemas.microsoft.com/office/drawing/2014/main" id="{05D2A3E8-1FDA-248E-0938-FEAC1B839DC8}"/>
              </a:ext>
            </a:extLst>
          </p:cNvPr>
          <p:cNvSpPr txBox="1">
            <a:spLocks/>
          </p:cNvSpPr>
          <p:nvPr/>
        </p:nvSpPr>
        <p:spPr>
          <a:xfrm>
            <a:off x="205200" y="908763"/>
            <a:ext cx="11253374" cy="1019172"/>
          </a:xfrm>
          <a:prstGeom prst="rect">
            <a:avLst/>
          </a:prstGeom>
        </p:spPr>
        <p:txBody>
          <a:bodyPr/>
          <a:lstStyle>
            <a:lvl1pPr algn="l" defTabSz="914400" rtl="0" eaLnBrk="1" latinLnBrk="0" hangingPunct="1">
              <a:lnSpc>
                <a:spcPct val="100000"/>
              </a:lnSpc>
              <a:spcBef>
                <a:spcPct val="0"/>
              </a:spcBef>
              <a:buNone/>
              <a:defRPr sz="2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Thank you!</a:t>
            </a:r>
          </a:p>
        </p:txBody>
      </p:sp>
    </p:spTree>
    <p:extLst>
      <p:ext uri="{BB962C8B-B14F-4D97-AF65-F5344CB8AC3E}">
        <p14:creationId xmlns:p14="http://schemas.microsoft.com/office/powerpoint/2010/main" val="239356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4327C-37F4-45EC-8B23-0B35FB1F195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CDC98F4-784D-4163-848E-FE39232FF72B}" type="slidenum">
              <a:rPr kumimoji="0" lang="en-I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7">
            <a:extLst>
              <a:ext uri="{FF2B5EF4-FFF2-40B4-BE49-F238E27FC236}">
                <a16:creationId xmlns:a16="http://schemas.microsoft.com/office/drawing/2014/main" id="{0994E805-B226-6B2D-A7D6-2E67EEF5B1F8}"/>
              </a:ext>
            </a:extLst>
          </p:cNvPr>
          <p:cNvSpPr>
            <a:spLocks noGrp="1"/>
          </p:cNvSpPr>
          <p:nvPr>
            <p:ph type="title"/>
          </p:nvPr>
        </p:nvSpPr>
        <p:spPr>
          <a:xfrm>
            <a:off x="457200" y="795304"/>
            <a:ext cx="11253374" cy="477442"/>
          </a:xfrm>
        </p:spPr>
        <p:txBody>
          <a:bodyPr/>
          <a:lstStyle/>
          <a:p>
            <a:r>
              <a:rPr lang="en-US" b="1" dirty="0">
                <a:latin typeface="Arial" panose="020B0604020202020204" pitchFamily="34" charset="0"/>
                <a:cs typeface="Arial" panose="020B0604020202020204" pitchFamily="34" charset="0"/>
              </a:rPr>
              <a:t>Study Sponsors</a:t>
            </a:r>
          </a:p>
        </p:txBody>
      </p:sp>
      <p:sp>
        <p:nvSpPr>
          <p:cNvPr id="25" name="Text Box 2">
            <a:extLst>
              <a:ext uri="{FF2B5EF4-FFF2-40B4-BE49-F238E27FC236}">
                <a16:creationId xmlns:a16="http://schemas.microsoft.com/office/drawing/2014/main" id="{ED8CB168-8E51-9937-7E0C-9F6C9023A2CD}"/>
              </a:ext>
            </a:extLst>
          </p:cNvPr>
          <p:cNvSpPr txBox="1">
            <a:spLocks noChangeArrowheads="1"/>
          </p:cNvSpPr>
          <p:nvPr/>
        </p:nvSpPr>
        <p:spPr bwMode="auto">
          <a:xfrm>
            <a:off x="457200" y="1369436"/>
            <a:ext cx="3288030" cy="280035"/>
          </a:xfrm>
          <a:prstGeom prst="rect">
            <a:avLst/>
          </a:prstGeom>
          <a:solidFill>
            <a:schemeClr val="accent1"/>
          </a:solidFill>
          <a:ln w="9525">
            <a:noFill/>
            <a:miter lim="800000"/>
            <a:headEnd/>
            <a:tailEnd/>
          </a:ln>
        </p:spPr>
        <p:txBody>
          <a:bodyPr rot="0" vert="horz" wrap="square" lIns="0" tIns="91440" rIns="0" bIns="45720" anchor="t" anchorCtr="0">
            <a:noAutofit/>
          </a:bodyPr>
          <a:lstStyle/>
          <a:p>
            <a:pPr marL="0" marR="0" lvl="0" indent="0" algn="ctr" defTabSz="457200" rtl="0" eaLnBrk="1" fontAlgn="auto" latinLnBrk="0" hangingPunct="1">
              <a:lnSpc>
                <a:spcPts val="1200"/>
              </a:lnSpc>
              <a:spcBef>
                <a:spcPts val="2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Heavy" panose="020B0703020203020204" pitchFamily="34" charset="0"/>
                <a:ea typeface="Avenir" panose="020B0503020203020204" pitchFamily="34" charset="0"/>
                <a:cs typeface="Avenir" panose="020B0503020203020204" pitchFamily="34" charset="0"/>
              </a:rPr>
              <a:t>Gold Sponsor</a:t>
            </a:r>
            <a:endParaRPr kumimoji="0" lang="en-US" sz="1000" b="0" i="0" u="none" strike="noStrike" kern="1200" cap="none" spc="0" normalizeH="0" baseline="0" noProof="0" dirty="0">
              <a:ln>
                <a:noFill/>
              </a:ln>
              <a:solidFill>
                <a:prstClr val="black"/>
              </a:solidFill>
              <a:effectLst/>
              <a:uLnTx/>
              <a:uFillTx/>
              <a:latin typeface="Avenir Next LT Pro" panose="020B0504020202020204" pitchFamily="34" charset="0"/>
              <a:ea typeface="Avenir" panose="020B0503020203020204" pitchFamily="34" charset="0"/>
              <a:cs typeface="Avenir" panose="020B0503020203020204" pitchFamily="34" charset="0"/>
            </a:endParaRPr>
          </a:p>
        </p:txBody>
      </p:sp>
      <p:pic>
        <p:nvPicPr>
          <p:cNvPr id="26" name="Picture 25" descr="A logo with a circle in the middle&#10;&#10;Description automatically generated">
            <a:extLst>
              <a:ext uri="{FF2B5EF4-FFF2-40B4-BE49-F238E27FC236}">
                <a16:creationId xmlns:a16="http://schemas.microsoft.com/office/drawing/2014/main" id="{3878EFBA-736B-CF9E-2213-D47F876DBA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 y="1513702"/>
            <a:ext cx="3486150" cy="1549400"/>
          </a:xfrm>
          <a:prstGeom prst="rect">
            <a:avLst/>
          </a:prstGeom>
          <a:noFill/>
          <a:ln>
            <a:noFill/>
          </a:ln>
        </p:spPr>
      </p:pic>
      <p:sp>
        <p:nvSpPr>
          <p:cNvPr id="27" name="Text Box 2">
            <a:extLst>
              <a:ext uri="{FF2B5EF4-FFF2-40B4-BE49-F238E27FC236}">
                <a16:creationId xmlns:a16="http://schemas.microsoft.com/office/drawing/2014/main" id="{89AFEEE3-FD95-47DD-E61E-5F8AE6DC2CF7}"/>
              </a:ext>
            </a:extLst>
          </p:cNvPr>
          <p:cNvSpPr txBox="1">
            <a:spLocks noChangeArrowheads="1"/>
          </p:cNvSpPr>
          <p:nvPr/>
        </p:nvSpPr>
        <p:spPr bwMode="auto">
          <a:xfrm>
            <a:off x="457200" y="2993518"/>
            <a:ext cx="3288030" cy="280035"/>
          </a:xfrm>
          <a:prstGeom prst="rect">
            <a:avLst/>
          </a:prstGeom>
          <a:solidFill>
            <a:schemeClr val="accent1"/>
          </a:solidFill>
          <a:ln w="9525">
            <a:noFill/>
            <a:miter lim="800000"/>
            <a:headEnd/>
            <a:tailEnd/>
          </a:ln>
        </p:spPr>
        <p:txBody>
          <a:bodyPr rot="0" vert="horz" wrap="square" lIns="0" tIns="91440" rIns="0" bIns="45720" anchor="ctr" anchorCtr="0">
            <a:no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Avenir" panose="020B0503020203020204" pitchFamily="34" charset="0"/>
                <a:cs typeface="Arial" panose="020B0604020202020204" pitchFamily="34" charset="0"/>
              </a:rPr>
              <a:t>Silver Sponsors</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venir" panose="020B0503020203020204" pitchFamily="34" charset="0"/>
              <a:cs typeface="Arial" panose="020B0604020202020204" pitchFamily="34" charset="0"/>
            </a:endParaRPr>
          </a:p>
        </p:txBody>
      </p:sp>
      <p:pic>
        <p:nvPicPr>
          <p:cNvPr id="28" name="Picture 27" descr="A close-up of a logo&#10;&#10;Description automatically generated">
            <a:extLst>
              <a:ext uri="{FF2B5EF4-FFF2-40B4-BE49-F238E27FC236}">
                <a16:creationId xmlns:a16="http://schemas.microsoft.com/office/drawing/2014/main" id="{4D1244B1-D6C9-D3F8-5445-221E7635B497}"/>
              </a:ext>
            </a:extLst>
          </p:cNvPr>
          <p:cNvPicPr>
            <a:picLocks noChangeAspect="1"/>
          </p:cNvPicPr>
          <p:nvPr/>
        </p:nvPicPr>
        <p:blipFill rotWithShape="1">
          <a:blip r:embed="rId4">
            <a:extLst>
              <a:ext uri="{28A0092B-C50C-407E-A947-70E740481C1C}">
                <a14:useLocalDpi xmlns:a14="http://schemas.microsoft.com/office/drawing/2010/main" val="0"/>
              </a:ext>
            </a:extLst>
          </a:blip>
          <a:srcRect l="13039" t="18274" r="15682" b="23963"/>
          <a:stretch/>
        </p:blipFill>
        <p:spPr bwMode="auto">
          <a:xfrm>
            <a:off x="784225" y="3409480"/>
            <a:ext cx="2633980" cy="1189355"/>
          </a:xfrm>
          <a:prstGeom prst="rect">
            <a:avLst/>
          </a:prstGeom>
          <a:ln>
            <a:noFill/>
          </a:ln>
          <a:extLst>
            <a:ext uri="{53640926-AAD7-44D8-BBD7-CCE9431645EC}">
              <a14:shadowObscured xmlns:a14="http://schemas.microsoft.com/office/drawing/2010/main"/>
            </a:ext>
          </a:extLst>
        </p:spPr>
      </p:pic>
      <p:pic>
        <p:nvPicPr>
          <p:cNvPr id="29" name="Picture 28" descr="Washington Maritime Careers">
            <a:extLst>
              <a:ext uri="{FF2B5EF4-FFF2-40B4-BE49-F238E27FC236}">
                <a16:creationId xmlns:a16="http://schemas.microsoft.com/office/drawing/2014/main" id="{E59CB615-5CF6-BC50-3EBB-66462A2E6B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3555" y="4462908"/>
            <a:ext cx="3241675" cy="1277620"/>
          </a:xfrm>
          <a:prstGeom prst="rect">
            <a:avLst/>
          </a:prstGeom>
          <a:noFill/>
          <a:ln>
            <a:noFill/>
          </a:ln>
        </p:spPr>
      </p:pic>
      <p:sp>
        <p:nvSpPr>
          <p:cNvPr id="32" name="Text Box 2">
            <a:extLst>
              <a:ext uri="{FF2B5EF4-FFF2-40B4-BE49-F238E27FC236}">
                <a16:creationId xmlns:a16="http://schemas.microsoft.com/office/drawing/2014/main" id="{58EABF37-42E4-F958-91B1-F9FA30EBD774}"/>
              </a:ext>
            </a:extLst>
          </p:cNvPr>
          <p:cNvSpPr txBox="1">
            <a:spLocks noChangeArrowheads="1"/>
          </p:cNvSpPr>
          <p:nvPr/>
        </p:nvSpPr>
        <p:spPr bwMode="auto">
          <a:xfrm>
            <a:off x="3968042" y="579250"/>
            <a:ext cx="7742532" cy="283828"/>
          </a:xfrm>
          <a:prstGeom prst="rect">
            <a:avLst/>
          </a:prstGeom>
          <a:solidFill>
            <a:schemeClr val="accent1"/>
          </a:solidFill>
          <a:ln w="9525">
            <a:noFill/>
            <a:miter lim="800000"/>
            <a:headEnd/>
            <a:tailEnd/>
          </a:ln>
        </p:spPr>
        <p:txBody>
          <a:bodyPr rot="0" vert="horz" wrap="square" lIns="0" tIns="91440" rIns="0" bIns="45720" anchor="t" anchorCtr="0">
            <a:noAutofit/>
          </a:bodyPr>
          <a:lstStyle/>
          <a:p>
            <a:pPr marL="0" marR="0" lvl="0" indent="0" algn="ctr" defTabSz="457200" rtl="0" eaLnBrk="1" fontAlgn="auto" latinLnBrk="0" hangingPunct="1">
              <a:lnSpc>
                <a:spcPts val="1200"/>
              </a:lnSpc>
              <a:spcBef>
                <a:spcPts val="2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Avenir" panose="020B0503020203020204" pitchFamily="34" charset="0"/>
                <a:cs typeface="Arial" panose="020B0604020202020204" pitchFamily="34" charset="0"/>
              </a:rPr>
              <a:t>Bronze Sponsors</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venir" panose="020B0503020203020204" pitchFamily="34" charset="0"/>
              <a:cs typeface="Arial" panose="020B0604020202020204" pitchFamily="34" charset="0"/>
            </a:endParaRPr>
          </a:p>
        </p:txBody>
      </p:sp>
      <p:pic>
        <p:nvPicPr>
          <p:cNvPr id="33" name="Picture 32" descr="A close-up of a logo&#10;&#10;Description automatically generated">
            <a:extLst>
              <a:ext uri="{FF2B5EF4-FFF2-40B4-BE49-F238E27FC236}">
                <a16:creationId xmlns:a16="http://schemas.microsoft.com/office/drawing/2014/main" id="{706B1D5B-47C2-F970-883C-8276F3C92213}"/>
              </a:ext>
            </a:extLst>
          </p:cNvPr>
          <p:cNvPicPr>
            <a:picLocks noChangeAspect="1"/>
          </p:cNvPicPr>
          <p:nvPr/>
        </p:nvPicPr>
        <p:blipFill rotWithShape="1">
          <a:blip r:embed="rId6">
            <a:extLst>
              <a:ext uri="{28A0092B-C50C-407E-A947-70E740481C1C}">
                <a14:useLocalDpi xmlns:a14="http://schemas.microsoft.com/office/drawing/2010/main" val="0"/>
              </a:ext>
            </a:extLst>
          </a:blip>
          <a:srcRect l="16491" r="13005"/>
          <a:stretch/>
        </p:blipFill>
        <p:spPr bwMode="auto">
          <a:xfrm>
            <a:off x="3874741" y="1154946"/>
            <a:ext cx="3224979" cy="767887"/>
          </a:xfrm>
          <a:prstGeom prst="rect">
            <a:avLst/>
          </a:prstGeom>
          <a:noFill/>
          <a:ln>
            <a:noFill/>
          </a:ln>
          <a:extLst>
            <a:ext uri="{53640926-AAD7-44D8-BBD7-CCE9431645EC}">
              <a14:shadowObscured xmlns:a14="http://schemas.microsoft.com/office/drawing/2010/main"/>
            </a:ext>
          </a:extLst>
        </p:spPr>
      </p:pic>
      <p:pic>
        <p:nvPicPr>
          <p:cNvPr id="34" name="Picture 33" descr="A logo for a company&#10;&#10;Description automatically generated">
            <a:extLst>
              <a:ext uri="{FF2B5EF4-FFF2-40B4-BE49-F238E27FC236}">
                <a16:creationId xmlns:a16="http://schemas.microsoft.com/office/drawing/2014/main" id="{17BB3CBA-DD95-61E0-AB89-466C17DE6A95}"/>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7194661" y="1117875"/>
            <a:ext cx="2301875" cy="898525"/>
          </a:xfrm>
          <a:prstGeom prst="rect">
            <a:avLst/>
          </a:prstGeom>
          <a:noFill/>
          <a:ln>
            <a:noFill/>
          </a:ln>
        </p:spPr>
      </p:pic>
      <p:pic>
        <p:nvPicPr>
          <p:cNvPr id="35" name="Picture 34" descr="Graphical user interface, text, application, chat or text message&#10;&#10;Description automatically generated">
            <a:extLst>
              <a:ext uri="{FF2B5EF4-FFF2-40B4-BE49-F238E27FC236}">
                <a16:creationId xmlns:a16="http://schemas.microsoft.com/office/drawing/2014/main" id="{C91BBAD8-968D-44C5-5525-BD75C789FBA6}"/>
              </a:ext>
            </a:extLst>
          </p:cNvPr>
          <p:cNvPicPr>
            <a:picLocks noChangeAspect="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10145617" y="1255155"/>
            <a:ext cx="1408168" cy="1549400"/>
          </a:xfrm>
          <a:prstGeom prst="rect">
            <a:avLst/>
          </a:prstGeom>
          <a:noFill/>
          <a:ln>
            <a:noFill/>
          </a:ln>
        </p:spPr>
      </p:pic>
      <p:pic>
        <p:nvPicPr>
          <p:cNvPr id="36" name="Picture 35" descr="A logo with blue and green lines&#10;&#10;Description automatically generated">
            <a:extLst>
              <a:ext uri="{FF2B5EF4-FFF2-40B4-BE49-F238E27FC236}">
                <a16:creationId xmlns:a16="http://schemas.microsoft.com/office/drawing/2014/main" id="{22578313-3679-6B41-2ED0-50B9D8524AC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93716" y="3146065"/>
            <a:ext cx="1930400" cy="842645"/>
          </a:xfrm>
          <a:prstGeom prst="rect">
            <a:avLst/>
          </a:prstGeom>
          <a:noFill/>
          <a:ln>
            <a:noFill/>
          </a:ln>
        </p:spPr>
      </p:pic>
      <p:pic>
        <p:nvPicPr>
          <p:cNvPr id="37" name="Picture 36" descr="A close-up of a logo&#10;&#10;Description automatically generated">
            <a:extLst>
              <a:ext uri="{FF2B5EF4-FFF2-40B4-BE49-F238E27FC236}">
                <a16:creationId xmlns:a16="http://schemas.microsoft.com/office/drawing/2014/main" id="{EBEC0912-7F76-7F77-723E-6256C278E5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03244" y="4523578"/>
            <a:ext cx="2165350" cy="862965"/>
          </a:xfrm>
          <a:prstGeom prst="rect">
            <a:avLst/>
          </a:prstGeom>
        </p:spPr>
      </p:pic>
      <p:pic>
        <p:nvPicPr>
          <p:cNvPr id="38" name="Picture 37" descr="A logo of a fish&#10;&#10;Description automatically generated">
            <a:extLst>
              <a:ext uri="{FF2B5EF4-FFF2-40B4-BE49-F238E27FC236}">
                <a16:creationId xmlns:a16="http://schemas.microsoft.com/office/drawing/2014/main" id="{200DFF70-CD42-93AA-D4A6-DA0E9877B0F9}"/>
              </a:ext>
            </a:extLst>
          </p:cNvPr>
          <p:cNvPicPr>
            <a:picLocks noChangeAspect="1"/>
          </p:cNvPicPr>
          <p:nvPr/>
        </p:nvPicPr>
        <p:blipFill rotWithShape="1">
          <a:blip r:embed="rId13">
            <a:extLst>
              <a:ext uri="{28A0092B-C50C-407E-A947-70E740481C1C}">
                <a14:useLocalDpi xmlns:a14="http://schemas.microsoft.com/office/drawing/2010/main" val="0"/>
              </a:ext>
            </a:extLst>
          </a:blip>
          <a:srcRect r="3804" b="10216"/>
          <a:stretch/>
        </p:blipFill>
        <p:spPr bwMode="auto">
          <a:xfrm>
            <a:off x="3905080" y="2125674"/>
            <a:ext cx="2796572" cy="876300"/>
          </a:xfrm>
          <a:prstGeom prst="rect">
            <a:avLst/>
          </a:prstGeom>
          <a:noFill/>
          <a:ln>
            <a:noFill/>
          </a:ln>
          <a:extLst>
            <a:ext uri="{53640926-AAD7-44D8-BBD7-CCE9431645EC}">
              <a14:shadowObscured xmlns:a14="http://schemas.microsoft.com/office/drawing/2010/main"/>
            </a:ext>
          </a:extLst>
        </p:spPr>
      </p:pic>
      <p:pic>
        <p:nvPicPr>
          <p:cNvPr id="39" name="Picture 38" descr="A black background with blue letters&#10;&#10;Description automatically generated">
            <a:extLst>
              <a:ext uri="{FF2B5EF4-FFF2-40B4-BE49-F238E27FC236}">
                <a16:creationId xmlns:a16="http://schemas.microsoft.com/office/drawing/2014/main" id="{3DF5D765-70D9-8933-35EC-EE6BAC1A3E67}"/>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77771" y="2393263"/>
            <a:ext cx="2998470" cy="421005"/>
          </a:xfrm>
          <a:prstGeom prst="rect">
            <a:avLst/>
          </a:prstGeom>
          <a:noFill/>
          <a:ln>
            <a:noFill/>
          </a:ln>
        </p:spPr>
      </p:pic>
      <p:pic>
        <p:nvPicPr>
          <p:cNvPr id="40" name="Picture 39" descr="A black and yellow text&#10;&#10;Description automatically generated">
            <a:extLst>
              <a:ext uri="{FF2B5EF4-FFF2-40B4-BE49-F238E27FC236}">
                <a16:creationId xmlns:a16="http://schemas.microsoft.com/office/drawing/2014/main" id="{0BCE4EB2-AC1B-8514-681C-83C0EC521C4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33973" y="3199410"/>
            <a:ext cx="2347764" cy="779329"/>
          </a:xfrm>
          <a:prstGeom prst="rect">
            <a:avLst/>
          </a:prstGeom>
          <a:noFill/>
          <a:ln>
            <a:noFill/>
          </a:ln>
        </p:spPr>
      </p:pic>
      <p:pic>
        <p:nvPicPr>
          <p:cNvPr id="41" name="Picture 40" descr="A blue and white logo&#10;&#10;Description automatically generated">
            <a:extLst>
              <a:ext uri="{FF2B5EF4-FFF2-40B4-BE49-F238E27FC236}">
                <a16:creationId xmlns:a16="http://schemas.microsoft.com/office/drawing/2014/main" id="{1CF8489A-A58B-9877-B091-A01623A094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73124" y="3325872"/>
            <a:ext cx="2529205" cy="566420"/>
          </a:xfrm>
          <a:prstGeom prst="rect">
            <a:avLst/>
          </a:prstGeom>
        </p:spPr>
      </p:pic>
      <p:pic>
        <p:nvPicPr>
          <p:cNvPr id="42" name="Picture 41" descr="A blue and white logo&#10;&#10;Description automatically generated">
            <a:extLst>
              <a:ext uri="{FF2B5EF4-FFF2-40B4-BE49-F238E27FC236}">
                <a16:creationId xmlns:a16="http://schemas.microsoft.com/office/drawing/2014/main" id="{006311DA-9B5A-6C3B-4AF0-BCA0D4485E1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256" t="9664" r="3363" b="12646"/>
          <a:stretch/>
        </p:blipFill>
        <p:spPr bwMode="auto">
          <a:xfrm>
            <a:off x="4072255" y="4180206"/>
            <a:ext cx="2719705" cy="876300"/>
          </a:xfrm>
          <a:prstGeom prst="rect">
            <a:avLst/>
          </a:prstGeom>
          <a:ln>
            <a:noFill/>
          </a:ln>
          <a:extLst>
            <a:ext uri="{53640926-AAD7-44D8-BBD7-CCE9431645EC}">
              <a14:shadowObscured xmlns:a14="http://schemas.microsoft.com/office/drawing/2010/main"/>
            </a:ext>
          </a:extLst>
        </p:spPr>
      </p:pic>
      <p:pic>
        <p:nvPicPr>
          <p:cNvPr id="43" name="Picture 42" descr="A logo with a boat in the middle&#10;&#10;Description automatically generated">
            <a:extLst>
              <a:ext uri="{FF2B5EF4-FFF2-40B4-BE49-F238E27FC236}">
                <a16:creationId xmlns:a16="http://schemas.microsoft.com/office/drawing/2014/main" id="{E26AD3FB-A3EA-F52B-DA80-65A206E643A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35" t="37610" r="20798" b="45462"/>
          <a:stretch/>
        </p:blipFill>
        <p:spPr bwMode="auto">
          <a:xfrm>
            <a:off x="6701651" y="4144413"/>
            <a:ext cx="2796315" cy="1177057"/>
          </a:xfrm>
          <a:prstGeom prst="rect">
            <a:avLst/>
          </a:prstGeom>
          <a:ln>
            <a:noFill/>
          </a:ln>
          <a:extLst>
            <a:ext uri="{53640926-AAD7-44D8-BBD7-CCE9431645EC}">
              <a14:shadowObscured xmlns:a14="http://schemas.microsoft.com/office/drawing/2010/main"/>
            </a:ext>
          </a:extLst>
        </p:spPr>
      </p:pic>
      <p:pic>
        <p:nvPicPr>
          <p:cNvPr id="44" name="Picture 43" descr="A blue text on a black background&#10;&#10;Description automatically generated">
            <a:extLst>
              <a:ext uri="{FF2B5EF4-FFF2-40B4-BE49-F238E27FC236}">
                <a16:creationId xmlns:a16="http://schemas.microsoft.com/office/drawing/2014/main" id="{367B1BA9-07CB-7330-B194-71A031A5249D}"/>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331171" y="5321470"/>
            <a:ext cx="2612390" cy="713740"/>
          </a:xfrm>
          <a:prstGeom prst="rect">
            <a:avLst/>
          </a:prstGeom>
          <a:noFill/>
          <a:ln>
            <a:noFill/>
          </a:ln>
        </p:spPr>
      </p:pic>
    </p:spTree>
    <p:extLst>
      <p:ext uri="{BB962C8B-B14F-4D97-AF65-F5344CB8AC3E}">
        <p14:creationId xmlns:p14="http://schemas.microsoft.com/office/powerpoint/2010/main" val="397327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F2562-A725-4252-BAFF-5601BE49A55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CDC98F4-784D-4163-848E-FE39232FF72B}" type="slidenum">
              <a:rPr kumimoji="0" lang="en-I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1DBFF2E7-E459-4A36-BD68-E6A501E78697}"/>
              </a:ext>
            </a:extLst>
          </p:cNvPr>
          <p:cNvSpPr>
            <a:spLocks noGrp="1"/>
          </p:cNvSpPr>
          <p:nvPr>
            <p:ph type="title"/>
          </p:nvPr>
        </p:nvSpPr>
        <p:spPr>
          <a:xfrm>
            <a:off x="4509151" y="954000"/>
            <a:ext cx="6564597" cy="1018800"/>
          </a:xfrm>
        </p:spPr>
        <p:txBody>
          <a:bodyPr/>
          <a:lstStyle/>
          <a:p>
            <a:r>
              <a:rPr lang="en-US" b="1" dirty="0">
                <a:latin typeface="Arial" panose="020B0604020202020204" pitchFamily="34" charset="0"/>
                <a:cs typeface="Arial" panose="020B0604020202020204" pitchFamily="34" charset="0"/>
              </a:rPr>
              <a:t>Methodology</a:t>
            </a:r>
          </a:p>
        </p:txBody>
      </p:sp>
      <p:sp>
        <p:nvSpPr>
          <p:cNvPr id="4" name="Content Placeholder 3">
            <a:extLst>
              <a:ext uri="{FF2B5EF4-FFF2-40B4-BE49-F238E27FC236}">
                <a16:creationId xmlns:a16="http://schemas.microsoft.com/office/drawing/2014/main" id="{DDFDCFC2-06D1-4B4B-ACD6-94613DA5585E}"/>
              </a:ext>
            </a:extLst>
          </p:cNvPr>
          <p:cNvSpPr>
            <a:spLocks noGrp="1"/>
          </p:cNvSpPr>
          <p:nvPr>
            <p:ph idx="1"/>
          </p:nvPr>
        </p:nvSpPr>
        <p:spPr>
          <a:xfrm>
            <a:off x="4509151" y="1588770"/>
            <a:ext cx="6564596" cy="4315230"/>
          </a:xfrm>
        </p:spPr>
        <p:txBody>
          <a:bodyPr>
            <a:normAutofit/>
          </a:bodyPr>
          <a:lstStyle/>
          <a:p>
            <a:pPr marL="0" indent="0">
              <a:buNone/>
            </a:pPr>
            <a:r>
              <a:rPr lang="en-US" b="1" dirty="0">
                <a:latin typeface="Arial" panose="020B0604020202020204" pitchFamily="34" charset="0"/>
                <a:cs typeface="Arial" panose="020B0604020202020204" pitchFamily="34" charset="0"/>
              </a:rPr>
              <a:t>Data Sources</a:t>
            </a:r>
          </a:p>
          <a:p>
            <a:r>
              <a:rPr lang="en-US" dirty="0">
                <a:latin typeface="Arial" panose="020B0604020202020204" pitchFamily="34" charset="0"/>
                <a:cs typeface="Arial" panose="020B0604020202020204" pitchFamily="34" charset="0"/>
              </a:rPr>
              <a:t>U.S. Bureau of Labor Statistics, ESD, DOR, ADF&amp;G, WSDF&amp;W, NOAA, Census</a:t>
            </a:r>
          </a:p>
          <a:p>
            <a:pPr marL="0" indent="0">
              <a:buNone/>
            </a:pPr>
            <a:r>
              <a:rPr lang="en-US" b="1" dirty="0">
                <a:latin typeface="Arial" panose="020B0604020202020204" pitchFamily="34" charset="0"/>
                <a:cs typeface="Arial" panose="020B0604020202020204" pitchFamily="34" charset="0"/>
              </a:rPr>
              <a:t>Industry Sources</a:t>
            </a:r>
          </a:p>
          <a:p>
            <a:r>
              <a:rPr lang="en-US" dirty="0">
                <a:latin typeface="Arial" panose="020B0604020202020204" pitchFamily="34" charset="0"/>
                <a:cs typeface="Arial" panose="020B0604020202020204" pitchFamily="34" charset="0"/>
              </a:rPr>
              <a:t>WMF board members, seafood companies, workforce development programs, industry associations, ports, maritime support firms </a:t>
            </a:r>
          </a:p>
          <a:p>
            <a:pPr marL="0" indent="0">
              <a:buNone/>
            </a:pPr>
            <a:r>
              <a:rPr lang="en-US" b="1" dirty="0">
                <a:latin typeface="Arial" panose="020B0604020202020204" pitchFamily="34" charset="0"/>
                <a:cs typeface="Arial" panose="020B0604020202020204" pitchFamily="34" charset="0"/>
              </a:rPr>
              <a:t>Study Year</a:t>
            </a:r>
          </a:p>
          <a:p>
            <a:r>
              <a:rPr lang="en-US" dirty="0">
                <a:latin typeface="Arial" panose="020B0604020202020204" pitchFamily="34" charset="0"/>
                <a:cs typeface="Arial" panose="020B0604020202020204" pitchFamily="34" charset="0"/>
              </a:rPr>
              <a:t>2022 had unique challenges: supply chain issues, labor negotiations, geopolitical factors, continued recovery from COVID.</a:t>
            </a:r>
          </a:p>
          <a:p>
            <a:pPr marL="0" indent="0">
              <a:buNone/>
            </a:pPr>
            <a:r>
              <a:rPr lang="en-US" b="1" dirty="0">
                <a:latin typeface="Arial" panose="020B0604020202020204" pitchFamily="34" charset="0"/>
                <a:cs typeface="Arial" panose="020B0604020202020204" pitchFamily="34" charset="0"/>
              </a:rPr>
              <a:t>Comparison with 2017 report (referring to 2015 data)</a:t>
            </a:r>
          </a:p>
          <a:p>
            <a:r>
              <a:rPr lang="en-US" dirty="0">
                <a:latin typeface="Arial" panose="020B0604020202020204" pitchFamily="34" charset="0"/>
                <a:cs typeface="Arial" panose="020B0604020202020204" pitchFamily="34" charset="0"/>
              </a:rPr>
              <a:t>Methodology updated for three out of six subsectors: commercial fishing/seafood, recreational boating, maritime support</a:t>
            </a:r>
          </a:p>
          <a:p>
            <a:pPr marL="0" indent="0">
              <a:buNone/>
            </a:pPr>
            <a:endParaRPr lang="en-US" b="1" dirty="0"/>
          </a:p>
        </p:txBody>
      </p:sp>
      <p:pic>
        <p:nvPicPr>
          <p:cNvPr id="8" name="Picture 7">
            <a:extLst>
              <a:ext uri="{FF2B5EF4-FFF2-40B4-BE49-F238E27FC236}">
                <a16:creationId xmlns:a16="http://schemas.microsoft.com/office/drawing/2014/main" id="{EF9902FF-B316-FDEF-8BCB-F90E9A548573}"/>
              </a:ext>
            </a:extLst>
          </p:cNvPr>
          <p:cNvPicPr>
            <a:picLocks noChangeAspect="1"/>
          </p:cNvPicPr>
          <p:nvPr/>
        </p:nvPicPr>
        <p:blipFill rotWithShape="1">
          <a:blip r:embed="rId3"/>
          <a:srcRect r="65338"/>
          <a:stretch/>
        </p:blipFill>
        <p:spPr>
          <a:xfrm>
            <a:off x="0" y="0"/>
            <a:ext cx="4226011" cy="6858000"/>
          </a:xfrm>
          <a:prstGeom prst="rect">
            <a:avLst/>
          </a:prstGeom>
        </p:spPr>
      </p:pic>
    </p:spTree>
    <p:extLst>
      <p:ext uri="{BB962C8B-B14F-4D97-AF65-F5344CB8AC3E}">
        <p14:creationId xmlns:p14="http://schemas.microsoft.com/office/powerpoint/2010/main" val="231612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475B7-7A56-4B15-BB01-55C2E2880F71}"/>
              </a:ext>
            </a:extLst>
          </p:cNvPr>
          <p:cNvSpPr>
            <a:spLocks noGrp="1"/>
          </p:cNvSpPr>
          <p:nvPr>
            <p:ph idx="1"/>
          </p:nvPr>
        </p:nvSpPr>
        <p:spPr>
          <a:xfrm>
            <a:off x="4509150" y="1972800"/>
            <a:ext cx="6564597" cy="3736022"/>
          </a:xfrm>
        </p:spPr>
        <p:txBody>
          <a:bodyPr>
            <a:normAutofit/>
          </a:bodyPr>
          <a:lstStyle/>
          <a:p>
            <a:r>
              <a:rPr lang="en-US" sz="2400" b="1" dirty="0">
                <a:latin typeface="Arial" panose="020B0604020202020204" pitchFamily="34" charset="0"/>
                <a:cs typeface="Arial" panose="020B0604020202020204" pitchFamily="34" charset="0"/>
              </a:rPr>
              <a:t>Maritime Logistics and Shipping</a:t>
            </a:r>
          </a:p>
          <a:p>
            <a:r>
              <a:rPr lang="en-US" sz="2400" b="1" dirty="0">
                <a:latin typeface="Arial" panose="020B0604020202020204" pitchFamily="34" charset="0"/>
                <a:cs typeface="Arial" panose="020B0604020202020204" pitchFamily="34" charset="0"/>
              </a:rPr>
              <a:t>Shipbuilding, Repair, and Maintenance</a:t>
            </a:r>
          </a:p>
          <a:p>
            <a:r>
              <a:rPr lang="en-US" sz="2400" b="1" dirty="0">
                <a:latin typeface="Arial" panose="020B0604020202020204" pitchFamily="34" charset="0"/>
                <a:cs typeface="Arial" panose="020B0604020202020204" pitchFamily="34" charset="0"/>
              </a:rPr>
              <a:t>Commercial Fishing and Seafood Production</a:t>
            </a:r>
          </a:p>
          <a:p>
            <a:r>
              <a:rPr lang="en-US" sz="2400" b="1" dirty="0">
                <a:latin typeface="Arial" panose="020B0604020202020204" pitchFamily="34" charset="0"/>
                <a:cs typeface="Arial" panose="020B0604020202020204" pitchFamily="34" charset="0"/>
              </a:rPr>
              <a:t>Recreational Boating</a:t>
            </a:r>
          </a:p>
          <a:p>
            <a:r>
              <a:rPr lang="en-US" sz="2400" b="1" dirty="0">
                <a:latin typeface="Arial" panose="020B0604020202020204" pitchFamily="34" charset="0"/>
                <a:cs typeface="Arial" panose="020B0604020202020204" pitchFamily="34" charset="0"/>
              </a:rPr>
              <a:t>Passenger Water Transportation</a:t>
            </a:r>
          </a:p>
          <a:p>
            <a:r>
              <a:rPr lang="en-US" sz="2400" b="1" dirty="0">
                <a:latin typeface="Arial" panose="020B0604020202020204" pitchFamily="34" charset="0"/>
                <a:cs typeface="Arial" panose="020B0604020202020204" pitchFamily="34" charset="0"/>
              </a:rPr>
              <a:t>Maritime Support Services</a:t>
            </a:r>
            <a:endParaRPr lang="en-US" b="1"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D57CCDDD-F3F6-4A0B-8984-74AD704A63D1}"/>
              </a:ext>
            </a:extLst>
          </p:cNvPr>
          <p:cNvSpPr>
            <a:spLocks noGrp="1"/>
          </p:cNvSpPr>
          <p:nvPr>
            <p:ph type="body" sz="quarter" idx="43"/>
          </p:nvPr>
        </p:nvSpPr>
        <p:spPr/>
        <p:txBody>
          <a:bodyPr/>
          <a:lstStyle/>
          <a:p>
            <a:r>
              <a:rPr lang="en-US" sz="3200" b="1" dirty="0">
                <a:solidFill>
                  <a:schemeClr val="accent1"/>
                </a:solidFill>
                <a:latin typeface="Arial" panose="020B0604020202020204" pitchFamily="34" charset="0"/>
                <a:cs typeface="Arial" panose="020B0604020202020204" pitchFamily="34" charset="0"/>
              </a:rPr>
              <a:t>Maritime Sectors</a:t>
            </a:r>
          </a:p>
        </p:txBody>
      </p:sp>
      <p:sp>
        <p:nvSpPr>
          <p:cNvPr id="7" name="Slide Number Placeholder 6">
            <a:extLst>
              <a:ext uri="{FF2B5EF4-FFF2-40B4-BE49-F238E27FC236}">
                <a16:creationId xmlns:a16="http://schemas.microsoft.com/office/drawing/2014/main" id="{ACCF2579-0739-46F9-89DC-BC572033818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CDC98F4-784D-4163-848E-FE39232FF72B}" type="slidenum">
              <a:rPr kumimoji="0" lang="en-I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EB7AB7BF-94DA-550C-C980-F38750ECC222}"/>
              </a:ext>
            </a:extLst>
          </p:cNvPr>
          <p:cNvPicPr>
            <a:picLocks noChangeAspect="1"/>
          </p:cNvPicPr>
          <p:nvPr/>
        </p:nvPicPr>
        <p:blipFill rotWithShape="1">
          <a:blip r:embed="rId2"/>
          <a:srcRect r="65338"/>
          <a:stretch/>
        </p:blipFill>
        <p:spPr>
          <a:xfrm>
            <a:off x="0" y="0"/>
            <a:ext cx="4226011" cy="6858000"/>
          </a:xfrm>
          <a:prstGeom prst="rect">
            <a:avLst/>
          </a:prstGeom>
        </p:spPr>
      </p:pic>
    </p:spTree>
    <p:extLst>
      <p:ext uri="{BB962C8B-B14F-4D97-AF65-F5344CB8AC3E}">
        <p14:creationId xmlns:p14="http://schemas.microsoft.com/office/powerpoint/2010/main" val="8846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618735"/>
            <a:ext cx="5918886" cy="4220090"/>
          </a:xfrm>
        </p:spPr>
        <p:txBody>
          <a:bodyPr/>
          <a:lstStyle/>
          <a:p>
            <a:r>
              <a:rPr lang="en-US" sz="2000" dirty="0">
                <a:latin typeface="Arial" panose="020B0604020202020204" pitchFamily="34" charset="0"/>
                <a:cs typeface="Arial" panose="020B0604020202020204" pitchFamily="34" charset="0"/>
              </a:rPr>
              <a:t>Freight transportation, port and harbor operations, tugs/pilotage, cargo handling, warehousing/storage, trucking, rail</a:t>
            </a:r>
          </a:p>
          <a:p>
            <a:r>
              <a:rPr lang="en-US" sz="2000" b="1" dirty="0">
                <a:latin typeface="Arial" panose="020B0604020202020204" pitchFamily="34" charset="0"/>
                <a:cs typeface="Arial" panose="020B0604020202020204" pitchFamily="34" charset="0"/>
              </a:rPr>
              <a:t>11 </a:t>
            </a:r>
            <a:r>
              <a:rPr lang="en-US" sz="2000" dirty="0">
                <a:latin typeface="Arial" panose="020B0604020202020204" pitchFamily="34" charset="0"/>
                <a:cs typeface="Arial" panose="020B0604020202020204" pitchFamily="34" charset="0"/>
              </a:rPr>
              <a:t>deep-draft sea and river ports</a:t>
            </a:r>
          </a:p>
          <a:p>
            <a:r>
              <a:rPr lang="en-US" sz="2000" dirty="0">
                <a:latin typeface="Arial" panose="020B0604020202020204" pitchFamily="34" charset="0"/>
                <a:cs typeface="Arial" panose="020B0604020202020204" pitchFamily="34" charset="0"/>
              </a:rPr>
              <a:t>Northwest Seaport Alliance: </a:t>
            </a:r>
            <a:r>
              <a:rPr lang="en-US" sz="2000" b="1" dirty="0">
                <a:latin typeface="Arial" panose="020B0604020202020204" pitchFamily="34" charset="0"/>
                <a:cs typeface="Arial" panose="020B0604020202020204" pitchFamily="34" charset="0"/>
              </a:rPr>
              <a:t>4</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largest </a:t>
            </a:r>
            <a:r>
              <a:rPr lang="en-US" sz="2000" dirty="0">
                <a:latin typeface="Arial" panose="020B0604020202020204" pitchFamily="34" charset="0"/>
                <a:cs typeface="Arial" panose="020B0604020202020204" pitchFamily="34" charset="0"/>
              </a:rPr>
              <a:t>container gateway in North America</a:t>
            </a:r>
          </a:p>
          <a:p>
            <a:r>
              <a:rPr lang="en-US" sz="2000" b="1" dirty="0">
                <a:latin typeface="Arial" panose="020B0604020202020204" pitchFamily="34" charset="0"/>
                <a:cs typeface="Arial" panose="020B0604020202020204" pitchFamily="34" charset="0"/>
              </a:rPr>
              <a:t>16 billion tons</a:t>
            </a:r>
            <a:r>
              <a:rPr lang="en-US" sz="2000" dirty="0">
                <a:latin typeface="Arial" panose="020B0604020202020204" pitchFamily="34" charset="0"/>
                <a:cs typeface="Arial" panose="020B0604020202020204" pitchFamily="34" charset="0"/>
              </a:rPr>
              <a:t> of containerized cargo</a:t>
            </a:r>
          </a:p>
          <a:p>
            <a:r>
              <a:rPr lang="en-US" sz="2000" b="1" dirty="0">
                <a:latin typeface="Arial" panose="020B0604020202020204" pitchFamily="34" charset="0"/>
                <a:cs typeface="Arial" panose="020B0604020202020204" pitchFamily="34" charset="0"/>
              </a:rPr>
              <a:t>56 billion tons </a:t>
            </a:r>
            <a:r>
              <a:rPr lang="en-US" sz="2000" dirty="0">
                <a:latin typeface="Arial" panose="020B0604020202020204" pitchFamily="34" charset="0"/>
                <a:cs typeface="Arial" panose="020B0604020202020204" pitchFamily="34" charset="0"/>
              </a:rPr>
              <a:t>of non-containerized cargo</a:t>
            </a:r>
          </a:p>
          <a:p>
            <a:endParaRPr lang="en-US" sz="2000" dirty="0"/>
          </a:p>
          <a:p>
            <a:endParaRPr lang="en-US" sz="2000" dirty="0"/>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CDC98F4-784D-4163-848E-FE39232FF72B}" type="slidenum">
              <a:rPr kumimoji="0" lang="en-I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Maritime Logistics and Shipping</a:t>
            </a:r>
          </a:p>
        </p:txBody>
      </p:sp>
      <p:pic>
        <p:nvPicPr>
          <p:cNvPr id="10" name="Picture 9">
            <a:extLst>
              <a:ext uri="{FF2B5EF4-FFF2-40B4-BE49-F238E27FC236}">
                <a16:creationId xmlns:a16="http://schemas.microsoft.com/office/drawing/2014/main" id="{652775A4-CD41-4CD8-1A19-F25CCF0D0661}"/>
              </a:ext>
            </a:extLst>
          </p:cNvPr>
          <p:cNvPicPr>
            <a:picLocks noChangeAspect="1"/>
          </p:cNvPicPr>
          <p:nvPr/>
        </p:nvPicPr>
        <p:blipFill>
          <a:blip r:embed="rId3"/>
          <a:stretch>
            <a:fillRect/>
          </a:stretch>
        </p:blipFill>
        <p:spPr>
          <a:xfrm>
            <a:off x="6506948" y="651378"/>
            <a:ext cx="5246469" cy="1604503"/>
          </a:xfrm>
          <a:prstGeom prst="rect">
            <a:avLst/>
          </a:prstGeom>
        </p:spPr>
      </p:pic>
      <p:grpSp>
        <p:nvGrpSpPr>
          <p:cNvPr id="11" name="Group 10">
            <a:extLst>
              <a:ext uri="{FF2B5EF4-FFF2-40B4-BE49-F238E27FC236}">
                <a16:creationId xmlns:a16="http://schemas.microsoft.com/office/drawing/2014/main" id="{D9352F4F-7806-22B2-3108-53E41A3C0FC3}"/>
              </a:ext>
            </a:extLst>
          </p:cNvPr>
          <p:cNvGrpSpPr/>
          <p:nvPr/>
        </p:nvGrpSpPr>
        <p:grpSpPr>
          <a:xfrm>
            <a:off x="6535517" y="2568414"/>
            <a:ext cx="5162700" cy="3251622"/>
            <a:chOff x="0" y="0"/>
            <a:chExt cx="3855720" cy="2336800"/>
          </a:xfrm>
        </p:grpSpPr>
        <p:pic>
          <p:nvPicPr>
            <p:cNvPr id="12" name="Picture 11" descr="A large container ship in the water&#10;&#10;Description automatically generated">
              <a:extLst>
                <a:ext uri="{FF2B5EF4-FFF2-40B4-BE49-F238E27FC236}">
                  <a16:creationId xmlns:a16="http://schemas.microsoft.com/office/drawing/2014/main" id="{AF7E79FE-33B1-FDD0-270C-F4B9F03E3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855720" cy="2169160"/>
            </a:xfrm>
            <a:prstGeom prst="rect">
              <a:avLst/>
            </a:prstGeom>
          </p:spPr>
        </p:pic>
        <p:sp>
          <p:nvSpPr>
            <p:cNvPr id="13" name="Text Box 2">
              <a:extLst>
                <a:ext uri="{FF2B5EF4-FFF2-40B4-BE49-F238E27FC236}">
                  <a16:creationId xmlns:a16="http://schemas.microsoft.com/office/drawing/2014/main" id="{4BDD2632-B078-328E-EBC2-DF7BC3E9F99C}"/>
                </a:ext>
              </a:extLst>
            </p:cNvPr>
            <p:cNvSpPr txBox="1">
              <a:spLocks noChangeArrowheads="1"/>
            </p:cNvSpPr>
            <p:nvPr/>
          </p:nvSpPr>
          <p:spPr bwMode="auto">
            <a:xfrm>
              <a:off x="6350" y="2178050"/>
              <a:ext cx="3848100" cy="158750"/>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Port of Seattle.</a:t>
              </a:r>
            </a:p>
          </p:txBody>
        </p:sp>
      </p:grpSp>
    </p:spTree>
    <p:extLst>
      <p:ext uri="{BB962C8B-B14F-4D97-AF65-F5344CB8AC3E}">
        <p14:creationId xmlns:p14="http://schemas.microsoft.com/office/powerpoint/2010/main" val="19448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779373"/>
            <a:ext cx="5918886" cy="4059452"/>
          </a:xfrm>
        </p:spPr>
        <p:txBody>
          <a:bodyPr/>
          <a:lstStyle/>
          <a:p>
            <a:r>
              <a:rPr lang="en-US" sz="2000" dirty="0">
                <a:latin typeface="Arial" panose="020B0604020202020204" pitchFamily="34" charset="0"/>
                <a:cs typeface="Arial" panose="020B0604020202020204" pitchFamily="34" charset="0"/>
              </a:rPr>
              <a:t>Commercial, recreational, government</a:t>
            </a:r>
          </a:p>
          <a:p>
            <a:r>
              <a:rPr lang="en-US" sz="2000" b="1" dirty="0">
                <a:latin typeface="Arial" panose="020B0604020202020204" pitchFamily="34" charset="0"/>
                <a:cs typeface="Arial" panose="020B0604020202020204" pitchFamily="34" charset="0"/>
              </a:rPr>
              <a:t>61</a:t>
            </a:r>
            <a:r>
              <a:rPr lang="en-US" sz="2000" dirty="0">
                <a:latin typeface="Arial" panose="020B0604020202020204" pitchFamily="34" charset="0"/>
                <a:cs typeface="Arial" panose="020B0604020202020204" pitchFamily="34" charset="0"/>
              </a:rPr>
              <a:t> commercial shipyards/boatyards</a:t>
            </a:r>
          </a:p>
          <a:p>
            <a:r>
              <a:rPr lang="en-US" sz="2000" dirty="0">
                <a:latin typeface="Arial" panose="020B0604020202020204" pitchFamily="34" charset="0"/>
                <a:cs typeface="Arial" panose="020B0604020202020204" pitchFamily="34" charset="0"/>
              </a:rPr>
              <a:t>Puget Sound Naval Shipyard: </a:t>
            </a:r>
            <a:r>
              <a:rPr lang="en-US" sz="2000" b="1" dirty="0">
                <a:latin typeface="Arial" panose="020B0604020202020204" pitchFamily="34" charset="0"/>
                <a:cs typeface="Arial" panose="020B0604020202020204" pitchFamily="34" charset="0"/>
              </a:rPr>
              <a:t>14,000 </a:t>
            </a:r>
            <a:r>
              <a:rPr lang="en-US" sz="2000" dirty="0">
                <a:latin typeface="Arial" panose="020B0604020202020204" pitchFamily="34" charset="0"/>
                <a:cs typeface="Arial" panose="020B0604020202020204" pitchFamily="34" charset="0"/>
              </a:rPr>
              <a:t>workers</a:t>
            </a:r>
          </a:p>
          <a:p>
            <a:r>
              <a:rPr lang="en-US" sz="2000" dirty="0">
                <a:latin typeface="Arial" panose="020B0604020202020204" pitchFamily="34" charset="0"/>
                <a:cs typeface="Arial" panose="020B0604020202020204" pitchFamily="34" charset="0"/>
              </a:rPr>
              <a:t>2022 exports: </a:t>
            </a:r>
            <a:r>
              <a:rPr lang="en-US" sz="2000" b="1" dirty="0">
                <a:latin typeface="Arial" panose="020B0604020202020204" pitchFamily="34" charset="0"/>
                <a:cs typeface="Arial" panose="020B0604020202020204" pitchFamily="34" charset="0"/>
              </a:rPr>
              <a:t>$91 million</a:t>
            </a:r>
          </a:p>
          <a:p>
            <a:r>
              <a:rPr lang="en-US" sz="2000" dirty="0">
                <a:latin typeface="Arial" panose="020B0604020202020204" pitchFamily="34" charset="0"/>
                <a:cs typeface="Arial" panose="020B0604020202020204" pitchFamily="34" charset="0"/>
              </a:rPr>
              <a:t>2022 US DOD contracts: </a:t>
            </a:r>
            <a:r>
              <a:rPr lang="en-US" sz="2000" b="1" dirty="0">
                <a:latin typeface="Arial" panose="020B0604020202020204" pitchFamily="34" charset="0"/>
                <a:cs typeface="Arial" panose="020B0604020202020204" pitchFamily="34" charset="0"/>
              </a:rPr>
              <a:t>$377 million</a:t>
            </a:r>
          </a:p>
          <a:p>
            <a:r>
              <a:rPr lang="en-US" sz="2000" dirty="0">
                <a:latin typeface="Arial" panose="020B0604020202020204" pitchFamily="34" charset="0"/>
                <a:cs typeface="Arial" panose="020B0604020202020204" pitchFamily="34" charset="0"/>
              </a:rPr>
              <a:t>Shipyard/boatyard communities: Seattle, Tacoma, Everett, Port Angeles, Anacortes, Bremerton, Bellingham, Vancouver, La Conner, Colville, Clarkston, Port Townsend</a:t>
            </a:r>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CDC98F4-784D-4163-848E-FE39232FF72B}" type="slidenum">
              <a:rPr kumimoji="0" lang="en-I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a:xfrm>
            <a:off x="597244" y="714377"/>
            <a:ext cx="5638800" cy="826871"/>
          </a:xfrm>
        </p:spPr>
        <p:txBody>
          <a:bodyPr/>
          <a:lstStyle/>
          <a:p>
            <a:r>
              <a:rPr lang="en-US" b="1" dirty="0">
                <a:latin typeface="Arial" panose="020B0604020202020204" pitchFamily="34" charset="0"/>
                <a:cs typeface="Arial" panose="020B0604020202020204" pitchFamily="34" charset="0"/>
              </a:rPr>
              <a:t>Shipbuilding, Repair,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and Maintenance</a:t>
            </a:r>
          </a:p>
        </p:txBody>
      </p:sp>
      <p:pic>
        <p:nvPicPr>
          <p:cNvPr id="6" name="Picture 5">
            <a:extLst>
              <a:ext uri="{FF2B5EF4-FFF2-40B4-BE49-F238E27FC236}">
                <a16:creationId xmlns:a16="http://schemas.microsoft.com/office/drawing/2014/main" id="{A38C06BB-DA7F-114A-2C13-2B3102A52911}"/>
              </a:ext>
            </a:extLst>
          </p:cNvPr>
          <p:cNvPicPr>
            <a:picLocks noChangeAspect="1"/>
          </p:cNvPicPr>
          <p:nvPr/>
        </p:nvPicPr>
        <p:blipFill>
          <a:blip r:embed="rId3"/>
          <a:stretch>
            <a:fillRect/>
          </a:stretch>
        </p:blipFill>
        <p:spPr>
          <a:xfrm>
            <a:off x="6657727" y="498398"/>
            <a:ext cx="5100327" cy="1565180"/>
          </a:xfrm>
          <a:prstGeom prst="rect">
            <a:avLst/>
          </a:prstGeom>
        </p:spPr>
      </p:pic>
      <p:grpSp>
        <p:nvGrpSpPr>
          <p:cNvPr id="14" name="Group 13">
            <a:extLst>
              <a:ext uri="{FF2B5EF4-FFF2-40B4-BE49-F238E27FC236}">
                <a16:creationId xmlns:a16="http://schemas.microsoft.com/office/drawing/2014/main" id="{9BF7E541-67E5-425A-E073-1050E80E4ABB}"/>
              </a:ext>
            </a:extLst>
          </p:cNvPr>
          <p:cNvGrpSpPr/>
          <p:nvPr/>
        </p:nvGrpSpPr>
        <p:grpSpPr>
          <a:xfrm>
            <a:off x="6775364" y="2361299"/>
            <a:ext cx="4935210" cy="3477526"/>
            <a:chOff x="0" y="184150"/>
            <a:chExt cx="3886200" cy="2895600"/>
          </a:xfrm>
        </p:grpSpPr>
        <p:sp>
          <p:nvSpPr>
            <p:cNvPr id="15" name="Text Box 2">
              <a:extLst>
                <a:ext uri="{FF2B5EF4-FFF2-40B4-BE49-F238E27FC236}">
                  <a16:creationId xmlns:a16="http://schemas.microsoft.com/office/drawing/2014/main" id="{A5DA7718-A7C3-1DED-B076-B0F8DA20BB74}"/>
                </a:ext>
              </a:extLst>
            </p:cNvPr>
            <p:cNvSpPr txBox="1">
              <a:spLocks noChangeArrowheads="1"/>
            </p:cNvSpPr>
            <p:nvPr/>
          </p:nvSpPr>
          <p:spPr bwMode="auto">
            <a:xfrm>
              <a:off x="0" y="2921000"/>
              <a:ext cx="3848100" cy="158750"/>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Dakota Creek Industries</a:t>
              </a:r>
              <a:endParaRPr kumimoji="0" lang="en-US" sz="8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Khmer UI" panose="020B0502040204020203" pitchFamily="34" charset="0"/>
              </a:endParaRPr>
            </a:p>
          </p:txBody>
        </p:sp>
        <p:pic>
          <p:nvPicPr>
            <p:cNvPr id="16" name="Picture 15" descr="A large ship in a dock&#10;&#10;Description automatically generated">
              <a:extLst>
                <a:ext uri="{FF2B5EF4-FFF2-40B4-BE49-F238E27FC236}">
                  <a16:creationId xmlns:a16="http://schemas.microsoft.com/office/drawing/2014/main" id="{C85E7D0C-F658-8C29-9104-B555F6D715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18"/>
            <a:stretch/>
          </p:blipFill>
          <p:spPr>
            <a:xfrm>
              <a:off x="0" y="184150"/>
              <a:ext cx="3886200" cy="2730500"/>
            </a:xfrm>
            <a:prstGeom prst="rect">
              <a:avLst/>
            </a:prstGeom>
          </p:spPr>
        </p:pic>
      </p:grpSp>
    </p:spTree>
    <p:extLst>
      <p:ext uri="{BB962C8B-B14F-4D97-AF65-F5344CB8AC3E}">
        <p14:creationId xmlns:p14="http://schemas.microsoft.com/office/powerpoint/2010/main" val="369319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754659"/>
            <a:ext cx="5918886" cy="4059452"/>
          </a:xfrm>
        </p:spPr>
        <p:txBody>
          <a:bodyPr/>
          <a:lstStyle/>
          <a:p>
            <a:r>
              <a:rPr lang="en-US" sz="2000" dirty="0">
                <a:latin typeface="Arial" panose="020B0604020202020204" pitchFamily="34" charset="0"/>
                <a:cs typeface="Arial" panose="020B0604020202020204" pitchFamily="34" charset="0"/>
              </a:rPr>
              <a:t>Fishermen, crew members, aquaculture workers, processor workers (onboard and shoreside)</a:t>
            </a:r>
          </a:p>
          <a:p>
            <a:r>
              <a:rPr lang="en-US" sz="2000" b="1" dirty="0">
                <a:latin typeface="Arial" panose="020B0604020202020204" pitchFamily="34" charset="0"/>
                <a:cs typeface="Arial" panose="020B0604020202020204" pitchFamily="34" charset="0"/>
              </a:rPr>
              <a:t>More than half </a:t>
            </a:r>
            <a:r>
              <a:rPr lang="en-US" sz="2000" dirty="0">
                <a:latin typeface="Arial" panose="020B0604020202020204" pitchFamily="34" charset="0"/>
                <a:cs typeface="Arial" panose="020B0604020202020204" pitchFamily="34" charset="0"/>
              </a:rPr>
              <a:t>of employment in seafood production preparation and packaging</a:t>
            </a:r>
          </a:p>
          <a:p>
            <a:r>
              <a:rPr lang="en-US" sz="2000" b="1" dirty="0">
                <a:latin typeface="Arial" panose="020B0604020202020204" pitchFamily="34" charset="0"/>
                <a:cs typeface="Arial" panose="020B0604020202020204" pitchFamily="34" charset="0"/>
              </a:rPr>
              <a:t>More than half </a:t>
            </a:r>
            <a:r>
              <a:rPr lang="en-US" sz="2000" dirty="0">
                <a:latin typeface="Arial" panose="020B0604020202020204" pitchFamily="34" charset="0"/>
                <a:cs typeface="Arial" panose="020B0604020202020204" pitchFamily="34" charset="0"/>
              </a:rPr>
              <a:t>of North Pacific fishing fleet homeport in Washington State (&gt;58’)</a:t>
            </a:r>
          </a:p>
          <a:p>
            <a:r>
              <a:rPr lang="en-US" sz="2000" b="1" dirty="0">
                <a:latin typeface="Arial" panose="020B0604020202020204" pitchFamily="34" charset="0"/>
                <a:cs typeface="Arial" panose="020B0604020202020204" pitchFamily="34" charset="0"/>
              </a:rPr>
              <a:t>$1.5 billion </a:t>
            </a:r>
            <a:r>
              <a:rPr lang="en-US" sz="2000" dirty="0">
                <a:latin typeface="Arial" panose="020B0604020202020204" pitchFamily="34" charset="0"/>
                <a:cs typeface="Arial" panose="020B0604020202020204" pitchFamily="34" charset="0"/>
              </a:rPr>
              <a:t>in seafood exported from Seattle customs district</a:t>
            </a:r>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a:xfrm>
            <a:off x="597244" y="714377"/>
            <a:ext cx="5638800" cy="826871"/>
          </a:xfrm>
        </p:spPr>
        <p:txBody>
          <a:bodyPr/>
          <a:lstStyle/>
          <a:p>
            <a:r>
              <a:rPr lang="en-US" b="1" dirty="0">
                <a:latin typeface="Arial" panose="020B0604020202020204" pitchFamily="34" charset="0"/>
                <a:cs typeface="Arial" panose="020B0604020202020204" pitchFamily="34" charset="0"/>
              </a:rPr>
              <a:t>Commercial Fishing and Seafood Production</a:t>
            </a:r>
          </a:p>
        </p:txBody>
      </p:sp>
      <p:pic>
        <p:nvPicPr>
          <p:cNvPr id="5" name="Picture 4" descr="A group of boats in a harbor&#10;&#10;Description automatically generated with low confidence">
            <a:extLst>
              <a:ext uri="{FF2B5EF4-FFF2-40B4-BE49-F238E27FC236}">
                <a16:creationId xmlns:a16="http://schemas.microsoft.com/office/drawing/2014/main" id="{4D656BE1-1E22-987E-B272-0478DA8253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31" b="-790"/>
          <a:stretch/>
        </p:blipFill>
        <p:spPr bwMode="auto">
          <a:xfrm>
            <a:off x="6728765" y="2534504"/>
            <a:ext cx="4903503" cy="3053134"/>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2A09B99-ED16-B2B0-B463-468AF8DB2CF6}"/>
              </a:ext>
            </a:extLst>
          </p:cNvPr>
          <p:cNvPicPr>
            <a:picLocks noChangeAspect="1"/>
          </p:cNvPicPr>
          <p:nvPr/>
        </p:nvPicPr>
        <p:blipFill>
          <a:blip r:embed="rId4"/>
          <a:stretch>
            <a:fillRect/>
          </a:stretch>
        </p:blipFill>
        <p:spPr>
          <a:xfrm>
            <a:off x="6691253" y="472438"/>
            <a:ext cx="4903503" cy="1702824"/>
          </a:xfrm>
          <a:prstGeom prst="rect">
            <a:avLst/>
          </a:prstGeom>
        </p:spPr>
      </p:pic>
      <p:sp>
        <p:nvSpPr>
          <p:cNvPr id="6" name="Text Box 2">
            <a:extLst>
              <a:ext uri="{FF2B5EF4-FFF2-40B4-BE49-F238E27FC236}">
                <a16:creationId xmlns:a16="http://schemas.microsoft.com/office/drawing/2014/main" id="{4E0486D8-C3AC-D27C-14C1-C57AD04E110B}"/>
              </a:ext>
            </a:extLst>
          </p:cNvPr>
          <p:cNvSpPr txBox="1">
            <a:spLocks noChangeArrowheads="1"/>
          </p:cNvSpPr>
          <p:nvPr/>
        </p:nvSpPr>
        <p:spPr bwMode="auto">
          <a:xfrm>
            <a:off x="6795570" y="5621644"/>
            <a:ext cx="5207588" cy="2267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Port of Seattle.</a:t>
            </a:r>
          </a:p>
        </p:txBody>
      </p:sp>
    </p:spTree>
    <p:extLst>
      <p:ext uri="{BB962C8B-B14F-4D97-AF65-F5344CB8AC3E}">
        <p14:creationId xmlns:p14="http://schemas.microsoft.com/office/powerpoint/2010/main" val="24664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754659"/>
            <a:ext cx="5918886" cy="4059452"/>
          </a:xfrm>
        </p:spPr>
        <p:txBody>
          <a:bodyPr/>
          <a:lstStyle/>
          <a:p>
            <a:r>
              <a:rPr lang="en-US" sz="2000" dirty="0">
                <a:latin typeface="Arial" panose="020B0604020202020204" pitchFamily="34" charset="0"/>
                <a:cs typeface="Arial" panose="020B0604020202020204" pitchFamily="34" charset="0"/>
              </a:rPr>
              <a:t>Sportfishing, charter fishing, yachting, sightseeing cruises, etc.</a:t>
            </a:r>
          </a:p>
          <a:p>
            <a:r>
              <a:rPr lang="en-US" sz="2000" dirty="0">
                <a:latin typeface="Arial" panose="020B0604020202020204" pitchFamily="34" charset="0"/>
                <a:cs typeface="Arial" panose="020B0604020202020204" pitchFamily="34" charset="0"/>
              </a:rPr>
              <a:t>Boat purchases, maintenance, equipment, licenses, fuel, provisions</a:t>
            </a:r>
          </a:p>
          <a:p>
            <a:r>
              <a:rPr lang="en-US" sz="2000" b="1" dirty="0">
                <a:latin typeface="Arial" panose="020B0604020202020204" pitchFamily="34" charset="0"/>
                <a:cs typeface="Arial" panose="020B0604020202020204" pitchFamily="34" charset="0"/>
              </a:rPr>
              <a:t>$6 billion: </a:t>
            </a:r>
            <a:r>
              <a:rPr lang="en-US" sz="2000" dirty="0">
                <a:latin typeface="Arial" panose="020B0604020202020204" pitchFamily="34" charset="0"/>
                <a:cs typeface="Arial" panose="020B0604020202020204" pitchFamily="34" charset="0"/>
              </a:rPr>
              <a:t>Value of recreational fleet</a:t>
            </a:r>
          </a:p>
          <a:p>
            <a:r>
              <a:rPr lang="en-US" sz="2000" b="1" dirty="0">
                <a:latin typeface="Arial" panose="020B0604020202020204" pitchFamily="34" charset="0"/>
                <a:cs typeface="Arial" panose="020B0604020202020204" pitchFamily="34" charset="0"/>
              </a:rPr>
              <a:t>$456 million: </a:t>
            </a:r>
            <a:r>
              <a:rPr lang="en-US" sz="2000" dirty="0">
                <a:latin typeface="Arial" panose="020B0604020202020204" pitchFamily="34" charset="0"/>
                <a:cs typeface="Arial" panose="020B0604020202020204" pitchFamily="34" charset="0"/>
              </a:rPr>
              <a:t>Upkeep and maintenance</a:t>
            </a:r>
          </a:p>
          <a:p>
            <a:r>
              <a:rPr lang="en-US" sz="2000" b="1" dirty="0">
                <a:latin typeface="Arial" panose="020B0604020202020204" pitchFamily="34" charset="0"/>
                <a:cs typeface="Arial" panose="020B0604020202020204" pitchFamily="34" charset="0"/>
              </a:rPr>
              <a:t>1.3 million: </a:t>
            </a:r>
            <a:r>
              <a:rPr lang="en-US" sz="2000" dirty="0">
                <a:latin typeface="Arial" panose="020B0604020202020204" pitchFamily="34" charset="0"/>
                <a:cs typeface="Arial" panose="020B0604020202020204" pitchFamily="34" charset="0"/>
              </a:rPr>
              <a:t>Sportfishing licenses sold</a:t>
            </a:r>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a:xfrm>
            <a:off x="597244" y="714377"/>
            <a:ext cx="5638800" cy="826871"/>
          </a:xfrm>
        </p:spPr>
        <p:txBody>
          <a:bodyPr/>
          <a:lstStyle/>
          <a:p>
            <a:r>
              <a:rPr lang="en-US" b="1" dirty="0">
                <a:latin typeface="Arial" panose="020B0604020202020204" pitchFamily="34" charset="0"/>
                <a:cs typeface="Arial" panose="020B0604020202020204" pitchFamily="34" charset="0"/>
              </a:rPr>
              <a:t>Recreational Boating</a:t>
            </a:r>
          </a:p>
        </p:txBody>
      </p:sp>
      <p:grpSp>
        <p:nvGrpSpPr>
          <p:cNvPr id="6" name="Group 5">
            <a:extLst>
              <a:ext uri="{FF2B5EF4-FFF2-40B4-BE49-F238E27FC236}">
                <a16:creationId xmlns:a16="http://schemas.microsoft.com/office/drawing/2014/main" id="{2E820D91-BE92-E6D3-A756-F7BC489B7368}"/>
              </a:ext>
            </a:extLst>
          </p:cNvPr>
          <p:cNvGrpSpPr/>
          <p:nvPr/>
        </p:nvGrpSpPr>
        <p:grpSpPr>
          <a:xfrm>
            <a:off x="6536163" y="2303133"/>
            <a:ext cx="5112625" cy="3510977"/>
            <a:chOff x="0" y="0"/>
            <a:chExt cx="3889375" cy="2764790"/>
          </a:xfrm>
        </p:grpSpPr>
        <p:pic>
          <p:nvPicPr>
            <p:cNvPr id="8" name="Picture 7" descr="A group of men fishing on a boat&#10;&#10;Description automatically generated">
              <a:extLst>
                <a:ext uri="{FF2B5EF4-FFF2-40B4-BE49-F238E27FC236}">
                  <a16:creationId xmlns:a16="http://schemas.microsoft.com/office/drawing/2014/main" id="{C60EDE64-EEFB-C65B-B390-33D953DB59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86200" cy="2585085"/>
            </a:xfrm>
            <a:prstGeom prst="rect">
              <a:avLst/>
            </a:prstGeom>
            <a:noFill/>
            <a:ln>
              <a:noFill/>
            </a:ln>
          </p:spPr>
        </p:pic>
        <p:sp>
          <p:nvSpPr>
            <p:cNvPr id="10" name="Text Box 2">
              <a:extLst>
                <a:ext uri="{FF2B5EF4-FFF2-40B4-BE49-F238E27FC236}">
                  <a16:creationId xmlns:a16="http://schemas.microsoft.com/office/drawing/2014/main" id="{B2390979-C446-09FE-0D8E-0C9FF8D7B661}"/>
                </a:ext>
              </a:extLst>
            </p:cNvPr>
            <p:cNvSpPr txBox="1">
              <a:spLocks noChangeArrowheads="1"/>
            </p:cNvSpPr>
            <p:nvPr/>
          </p:nvSpPr>
          <p:spPr bwMode="auto">
            <a:xfrm>
              <a:off x="22860" y="2606040"/>
              <a:ext cx="3866515" cy="158750"/>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Washington State Department of Fish &amp; Wildlife.</a:t>
              </a:r>
            </a:p>
          </p:txBody>
        </p:sp>
      </p:grpSp>
      <p:pic>
        <p:nvPicPr>
          <p:cNvPr id="12" name="Picture 11">
            <a:extLst>
              <a:ext uri="{FF2B5EF4-FFF2-40B4-BE49-F238E27FC236}">
                <a16:creationId xmlns:a16="http://schemas.microsoft.com/office/drawing/2014/main" id="{ABE41C21-B1B8-6D82-D15F-76FA020063B3}"/>
              </a:ext>
            </a:extLst>
          </p:cNvPr>
          <p:cNvPicPr>
            <a:picLocks noChangeAspect="1"/>
          </p:cNvPicPr>
          <p:nvPr/>
        </p:nvPicPr>
        <p:blipFill>
          <a:blip r:embed="rId4"/>
          <a:stretch>
            <a:fillRect/>
          </a:stretch>
        </p:blipFill>
        <p:spPr>
          <a:xfrm>
            <a:off x="6499093" y="393796"/>
            <a:ext cx="5139154" cy="1562581"/>
          </a:xfrm>
          <a:prstGeom prst="rect">
            <a:avLst/>
          </a:prstGeom>
        </p:spPr>
      </p:pic>
    </p:spTree>
    <p:extLst>
      <p:ext uri="{BB962C8B-B14F-4D97-AF65-F5344CB8AC3E}">
        <p14:creationId xmlns:p14="http://schemas.microsoft.com/office/powerpoint/2010/main" val="262770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EEC0A-8F05-4A19-5A2D-2667FB69D016}"/>
              </a:ext>
            </a:extLst>
          </p:cNvPr>
          <p:cNvSpPr>
            <a:spLocks noGrp="1"/>
          </p:cNvSpPr>
          <p:nvPr>
            <p:ph idx="1"/>
          </p:nvPr>
        </p:nvSpPr>
        <p:spPr>
          <a:xfrm>
            <a:off x="457201" y="1754659"/>
            <a:ext cx="5918886" cy="4059452"/>
          </a:xfrm>
        </p:spPr>
        <p:txBody>
          <a:bodyPr/>
          <a:lstStyle/>
          <a:p>
            <a:r>
              <a:rPr lang="en-US" sz="2000" dirty="0">
                <a:latin typeface="Arial" panose="020B0604020202020204" pitchFamily="34" charset="0"/>
                <a:cs typeface="Arial" panose="020B0604020202020204" pitchFamily="34" charset="0"/>
              </a:rPr>
              <a:t>Ferries, cruise ships, riverboats</a:t>
            </a:r>
          </a:p>
          <a:p>
            <a:r>
              <a:rPr lang="en-US" sz="2000" dirty="0">
                <a:latin typeface="Arial" panose="020B0604020202020204" pitchFamily="34" charset="0"/>
                <a:cs typeface="Arial" panose="020B0604020202020204" pitchFamily="34" charset="0"/>
              </a:rPr>
              <a:t>Washington State Ferries: Nation’s largest ferry system</a:t>
            </a:r>
          </a:p>
          <a:p>
            <a:r>
              <a:rPr lang="en-US" sz="2000" b="1" dirty="0">
                <a:latin typeface="Arial" panose="020B0604020202020204" pitchFamily="34" charset="0"/>
                <a:cs typeface="Arial" panose="020B0604020202020204" pitchFamily="34" charset="0"/>
              </a:rPr>
              <a:t>17 million: </a:t>
            </a:r>
            <a:r>
              <a:rPr lang="en-US" sz="2000" dirty="0">
                <a:latin typeface="Arial" panose="020B0604020202020204" pitchFamily="34" charset="0"/>
                <a:cs typeface="Arial" panose="020B0604020202020204" pitchFamily="34" charset="0"/>
              </a:rPr>
              <a:t>Number of WSF passengers, 2022 </a:t>
            </a:r>
          </a:p>
          <a:p>
            <a:r>
              <a:rPr lang="en-US" sz="2000" dirty="0">
                <a:latin typeface="Arial" panose="020B0604020202020204" pitchFamily="34" charset="0"/>
                <a:cs typeface="Arial" panose="020B0604020202020204" pitchFamily="34" charset="0"/>
              </a:rPr>
              <a:t>Port of Seattle: gateway for ~</a:t>
            </a:r>
            <a:r>
              <a:rPr lang="en-US" sz="2000" b="1" dirty="0">
                <a:latin typeface="Arial" panose="020B0604020202020204" pitchFamily="34" charset="0"/>
                <a:cs typeface="Arial" panose="020B0604020202020204" pitchFamily="34" charset="0"/>
              </a:rPr>
              <a:t>40%</a:t>
            </a:r>
            <a:r>
              <a:rPr lang="en-US" sz="2000" dirty="0">
                <a:latin typeface="Arial" panose="020B0604020202020204" pitchFamily="34" charset="0"/>
                <a:cs typeface="Arial" panose="020B0604020202020204" pitchFamily="34" charset="0"/>
              </a:rPr>
              <a:t> of Alaska cruise passengers</a:t>
            </a:r>
          </a:p>
          <a:p>
            <a:r>
              <a:rPr lang="en-US" sz="2000" b="1" dirty="0">
                <a:latin typeface="Arial" panose="020B0604020202020204" pitchFamily="34" charset="0"/>
                <a:cs typeface="Arial" panose="020B0604020202020204" pitchFamily="34" charset="0"/>
              </a:rPr>
              <a:t>1.3 million: </a:t>
            </a:r>
            <a:r>
              <a:rPr lang="en-US" sz="2000" dirty="0">
                <a:latin typeface="Arial" panose="020B0604020202020204" pitchFamily="34" charset="0"/>
                <a:cs typeface="Arial" panose="020B0604020202020204" pitchFamily="34" charset="0"/>
              </a:rPr>
              <a:t>Number of Port of Seattle cruise passengers, 2022 </a:t>
            </a:r>
          </a:p>
          <a:p>
            <a:r>
              <a:rPr lang="en-US" sz="2000" b="1" dirty="0">
                <a:latin typeface="Arial" panose="020B0604020202020204" pitchFamily="34" charset="0"/>
                <a:cs typeface="Arial" panose="020B0604020202020204" pitchFamily="34" charset="0"/>
              </a:rPr>
              <a:t>74%</a:t>
            </a:r>
            <a:r>
              <a:rPr lang="en-US" sz="2000" dirty="0">
                <a:latin typeface="Arial" panose="020B0604020202020204" pitchFamily="34" charset="0"/>
                <a:cs typeface="Arial" panose="020B0604020202020204" pitchFamily="34" charset="0"/>
              </a:rPr>
              <a:t>: Increase in cruise passengers, 2014-2023</a:t>
            </a:r>
          </a:p>
        </p:txBody>
      </p:sp>
      <p:sp>
        <p:nvSpPr>
          <p:cNvPr id="3" name="Slide Number Placeholder 2">
            <a:extLst>
              <a:ext uri="{FF2B5EF4-FFF2-40B4-BE49-F238E27FC236}">
                <a16:creationId xmlns:a16="http://schemas.microsoft.com/office/drawing/2014/main" id="{6DFD0BE0-D82A-610D-0AB9-752BF65C4E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p>
        </p:txBody>
      </p:sp>
      <p:sp>
        <p:nvSpPr>
          <p:cNvPr id="4" name="Title 3">
            <a:extLst>
              <a:ext uri="{FF2B5EF4-FFF2-40B4-BE49-F238E27FC236}">
                <a16:creationId xmlns:a16="http://schemas.microsoft.com/office/drawing/2014/main" id="{9ED73AA7-398F-7340-0E46-2E1681A0C9B8}"/>
              </a:ext>
            </a:extLst>
          </p:cNvPr>
          <p:cNvSpPr>
            <a:spLocks noGrp="1"/>
          </p:cNvSpPr>
          <p:nvPr>
            <p:ph type="title"/>
          </p:nvPr>
        </p:nvSpPr>
        <p:spPr>
          <a:xfrm>
            <a:off x="597244" y="714377"/>
            <a:ext cx="5638800" cy="826871"/>
          </a:xfrm>
        </p:spPr>
        <p:txBody>
          <a:bodyPr/>
          <a:lstStyle/>
          <a:p>
            <a:r>
              <a:rPr lang="en-US" b="1" dirty="0">
                <a:latin typeface="Arial" panose="020B0604020202020204" pitchFamily="34" charset="0"/>
                <a:cs typeface="Arial" panose="020B0604020202020204" pitchFamily="34" charset="0"/>
              </a:rPr>
              <a:t>Passenger Water Transportation</a:t>
            </a:r>
          </a:p>
        </p:txBody>
      </p:sp>
      <p:pic>
        <p:nvPicPr>
          <p:cNvPr id="8" name="Picture 7">
            <a:extLst>
              <a:ext uri="{FF2B5EF4-FFF2-40B4-BE49-F238E27FC236}">
                <a16:creationId xmlns:a16="http://schemas.microsoft.com/office/drawing/2014/main" id="{2DBDF79E-52CB-E328-626A-C9A0FA924E43}"/>
              </a:ext>
            </a:extLst>
          </p:cNvPr>
          <p:cNvPicPr>
            <a:picLocks noChangeAspect="1"/>
          </p:cNvPicPr>
          <p:nvPr/>
        </p:nvPicPr>
        <p:blipFill>
          <a:blip r:embed="rId3"/>
          <a:stretch>
            <a:fillRect/>
          </a:stretch>
        </p:blipFill>
        <p:spPr>
          <a:xfrm>
            <a:off x="6573795" y="498521"/>
            <a:ext cx="4884779" cy="1660825"/>
          </a:xfrm>
          <a:prstGeom prst="rect">
            <a:avLst/>
          </a:prstGeom>
        </p:spPr>
      </p:pic>
      <p:sp>
        <p:nvSpPr>
          <p:cNvPr id="13" name="Text Box 2">
            <a:extLst>
              <a:ext uri="{FF2B5EF4-FFF2-40B4-BE49-F238E27FC236}">
                <a16:creationId xmlns:a16="http://schemas.microsoft.com/office/drawing/2014/main" id="{92F4C962-4B4D-49EB-1876-740FDBD9B45A}"/>
              </a:ext>
            </a:extLst>
          </p:cNvPr>
          <p:cNvSpPr txBox="1">
            <a:spLocks noChangeArrowheads="1"/>
          </p:cNvSpPr>
          <p:nvPr/>
        </p:nvSpPr>
        <p:spPr bwMode="auto">
          <a:xfrm>
            <a:off x="6624029" y="5656288"/>
            <a:ext cx="5152497" cy="220898"/>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Source: Port of Seattle.</a:t>
            </a:r>
            <a:endParaRPr kumimoji="0" lang="en-US" sz="800" b="0" i="0" u="none" strike="noStrike" kern="1200" cap="none" spc="0" normalizeH="0" baseline="0" noProof="0" dirty="0">
              <a:ln>
                <a:noFill/>
              </a:ln>
              <a:solidFill>
                <a:prstClr val="black"/>
              </a:solidFill>
              <a:effectLst/>
              <a:uLnTx/>
              <a:uFillTx/>
              <a:latin typeface="AvenirNext LT Pro Bold" panose="020B0504020202020204" pitchFamily="34" charset="0"/>
              <a:ea typeface="Times New Roman" panose="02020603050405020304" pitchFamily="18" charset="0"/>
              <a:cs typeface="Khmer UI" panose="020B0502040204020203" pitchFamily="34" charset="0"/>
            </a:endParaRPr>
          </a:p>
        </p:txBody>
      </p:sp>
      <p:pic>
        <p:nvPicPr>
          <p:cNvPr id="6" name="Picture 5">
            <a:extLst>
              <a:ext uri="{FF2B5EF4-FFF2-40B4-BE49-F238E27FC236}">
                <a16:creationId xmlns:a16="http://schemas.microsoft.com/office/drawing/2014/main" id="{FB8D11A6-C05E-A3CC-5113-990AE38CD74E}"/>
              </a:ext>
            </a:extLst>
          </p:cNvPr>
          <p:cNvPicPr>
            <a:picLocks noChangeAspect="1"/>
          </p:cNvPicPr>
          <p:nvPr/>
        </p:nvPicPr>
        <p:blipFill>
          <a:blip r:embed="rId4"/>
          <a:stretch>
            <a:fillRect/>
          </a:stretch>
        </p:blipFill>
        <p:spPr>
          <a:xfrm>
            <a:off x="6593673" y="2288567"/>
            <a:ext cx="4857750" cy="3238500"/>
          </a:xfrm>
          <a:prstGeom prst="rect">
            <a:avLst/>
          </a:prstGeom>
        </p:spPr>
      </p:pic>
    </p:spTree>
    <p:extLst>
      <p:ext uri="{BB962C8B-B14F-4D97-AF65-F5344CB8AC3E}">
        <p14:creationId xmlns:p14="http://schemas.microsoft.com/office/powerpoint/2010/main" val="140401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cKinley Research Group">
  <a:themeElements>
    <a:clrScheme name="McKinley">
      <a:dk1>
        <a:sysClr val="windowText" lastClr="000000"/>
      </a:dk1>
      <a:lt1>
        <a:sysClr val="window" lastClr="FFFFFF"/>
      </a:lt1>
      <a:dk2>
        <a:srgbClr val="0F2D52"/>
      </a:dk2>
      <a:lt2>
        <a:srgbClr val="ED7C31"/>
      </a:lt2>
      <a:accent1>
        <a:srgbClr val="2E5882"/>
      </a:accent1>
      <a:accent2>
        <a:srgbClr val="F8B22A"/>
      </a:accent2>
      <a:accent3>
        <a:srgbClr val="F9E17D"/>
      </a:accent3>
      <a:accent4>
        <a:srgbClr val="90C9F2"/>
      </a:accent4>
      <a:accent5>
        <a:srgbClr val="478F4A"/>
      </a:accent5>
      <a:accent6>
        <a:srgbClr val="9ACB66"/>
      </a:accent6>
      <a:hlink>
        <a:srgbClr val="5F5F5F"/>
      </a:hlink>
      <a:folHlink>
        <a:srgbClr val="919191"/>
      </a:folHlink>
    </a:clrScheme>
    <a:fontScheme name="Custom 86">
      <a:majorFont>
        <a:latin typeface="Avenir Heavy"/>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cKinley Research Group">
  <a:themeElements>
    <a:clrScheme name="McKinley">
      <a:dk1>
        <a:sysClr val="windowText" lastClr="000000"/>
      </a:dk1>
      <a:lt1>
        <a:sysClr val="window" lastClr="FFFFFF"/>
      </a:lt1>
      <a:dk2>
        <a:srgbClr val="0F2D52"/>
      </a:dk2>
      <a:lt2>
        <a:srgbClr val="ED7C31"/>
      </a:lt2>
      <a:accent1>
        <a:srgbClr val="2E5882"/>
      </a:accent1>
      <a:accent2>
        <a:srgbClr val="F8B22A"/>
      </a:accent2>
      <a:accent3>
        <a:srgbClr val="F9E17D"/>
      </a:accent3>
      <a:accent4>
        <a:srgbClr val="90C9F2"/>
      </a:accent4>
      <a:accent5>
        <a:srgbClr val="478F4A"/>
      </a:accent5>
      <a:accent6>
        <a:srgbClr val="9ACB66"/>
      </a:accent6>
      <a:hlink>
        <a:srgbClr val="5F5F5F"/>
      </a:hlink>
      <a:folHlink>
        <a:srgbClr val="919191"/>
      </a:folHlink>
    </a:clrScheme>
    <a:fontScheme name="Custom 86">
      <a:majorFont>
        <a:latin typeface="Avenir Heavy"/>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cKinley Research Group">
  <a:themeElements>
    <a:clrScheme name="McKinley">
      <a:dk1>
        <a:sysClr val="windowText" lastClr="000000"/>
      </a:dk1>
      <a:lt1>
        <a:sysClr val="window" lastClr="FFFFFF"/>
      </a:lt1>
      <a:dk2>
        <a:srgbClr val="0F2D52"/>
      </a:dk2>
      <a:lt2>
        <a:srgbClr val="ED7C31"/>
      </a:lt2>
      <a:accent1>
        <a:srgbClr val="2E5882"/>
      </a:accent1>
      <a:accent2>
        <a:srgbClr val="F8B22A"/>
      </a:accent2>
      <a:accent3>
        <a:srgbClr val="F9E17D"/>
      </a:accent3>
      <a:accent4>
        <a:srgbClr val="90C9F2"/>
      </a:accent4>
      <a:accent5>
        <a:srgbClr val="478F4A"/>
      </a:accent5>
      <a:accent6>
        <a:srgbClr val="9ACB66"/>
      </a:accent6>
      <a:hlink>
        <a:srgbClr val="5F5F5F"/>
      </a:hlink>
      <a:folHlink>
        <a:srgbClr val="919191"/>
      </a:folHlink>
    </a:clrScheme>
    <a:fontScheme name="Custom 86">
      <a:majorFont>
        <a:latin typeface="Avenir Heavy"/>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McKinley Research Group">
  <a:themeElements>
    <a:clrScheme name="McKinley">
      <a:dk1>
        <a:sysClr val="windowText" lastClr="000000"/>
      </a:dk1>
      <a:lt1>
        <a:sysClr val="window" lastClr="FFFFFF"/>
      </a:lt1>
      <a:dk2>
        <a:srgbClr val="0F2D52"/>
      </a:dk2>
      <a:lt2>
        <a:srgbClr val="ED7C31"/>
      </a:lt2>
      <a:accent1>
        <a:srgbClr val="2E5882"/>
      </a:accent1>
      <a:accent2>
        <a:srgbClr val="F8B22A"/>
      </a:accent2>
      <a:accent3>
        <a:srgbClr val="F9E17D"/>
      </a:accent3>
      <a:accent4>
        <a:srgbClr val="90C9F2"/>
      </a:accent4>
      <a:accent5>
        <a:srgbClr val="478F4A"/>
      </a:accent5>
      <a:accent6>
        <a:srgbClr val="9ACB66"/>
      </a:accent6>
      <a:hlink>
        <a:srgbClr val="5F5F5F"/>
      </a:hlink>
      <a:folHlink>
        <a:srgbClr val="919191"/>
      </a:folHlink>
    </a:clrScheme>
    <a:fontScheme name="Custom 86">
      <a:majorFont>
        <a:latin typeface="Avenir Heavy"/>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19340</TotalTime>
  <Words>856</Words>
  <Application>Microsoft Office PowerPoint</Application>
  <PresentationFormat>Widescreen</PresentationFormat>
  <Paragraphs>175</Paragraphs>
  <Slides>19</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Arial</vt:lpstr>
      <vt:lpstr>Arial Narrow</vt:lpstr>
      <vt:lpstr>Avenir Heavy</vt:lpstr>
      <vt:lpstr>Avenir Next LT Pro</vt:lpstr>
      <vt:lpstr>AvenirNext LT Pro Bold</vt:lpstr>
      <vt:lpstr>Calibri</vt:lpstr>
      <vt:lpstr>Wingdings</vt:lpstr>
      <vt:lpstr>McKinley Research Group</vt:lpstr>
      <vt:lpstr>1_McKinley Research Group</vt:lpstr>
      <vt:lpstr>2_McKinley Research Group</vt:lpstr>
      <vt:lpstr>3_McKinley Research Group</vt:lpstr>
      <vt:lpstr>PowerPoint Presentation</vt:lpstr>
      <vt:lpstr>Study Sponsors</vt:lpstr>
      <vt:lpstr>Methodology</vt:lpstr>
      <vt:lpstr>PowerPoint Presentation</vt:lpstr>
      <vt:lpstr>Maritime Logistics and Shipping</vt:lpstr>
      <vt:lpstr>Shipbuilding, Repair,  and Maintenance</vt:lpstr>
      <vt:lpstr>Commercial Fishing and Seafood Production</vt:lpstr>
      <vt:lpstr>Recreational Boating</vt:lpstr>
      <vt:lpstr>Passenger Water Transportation</vt:lpstr>
      <vt:lpstr>Maritime Support Services</vt:lpstr>
      <vt:lpstr>Direct Impacts by Sector</vt:lpstr>
      <vt:lpstr>Total Economic Impacts, 2022</vt:lpstr>
      <vt:lpstr>Maritime Employment by County</vt:lpstr>
      <vt:lpstr>Washington Maritime Worker Earnings</vt:lpstr>
      <vt:lpstr>Washington Maritime Industry Occupations</vt:lpstr>
      <vt:lpstr>PowerPoint Presentation</vt:lpstr>
      <vt:lpstr>Environmental Stewardship</vt:lpstr>
      <vt:lpstr>Resources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KenSaunderson</dc:creator>
  <cp:lastModifiedBy>Ken Saunderson</cp:lastModifiedBy>
  <cp:revision>77</cp:revision>
  <dcterms:created xsi:type="dcterms:W3CDTF">2012-11-24T17:31:06Z</dcterms:created>
  <dcterms:modified xsi:type="dcterms:W3CDTF">2023-11-13T23:22:59Z</dcterms:modified>
</cp:coreProperties>
</file>